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6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4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6" r:id="rId107"/>
    <p:sldId id="367" r:id="rId108"/>
    <p:sldId id="361" r:id="rId109"/>
    <p:sldId id="362" r:id="rId110"/>
    <p:sldId id="363" r:id="rId111"/>
    <p:sldId id="364" r:id="rId112"/>
    <p:sldId id="365" r:id="rId113"/>
    <p:sldId id="368" r:id="rId114"/>
    <p:sldId id="369" r:id="rId115"/>
    <p:sldId id="370" r:id="rId116"/>
    <p:sldId id="375" r:id="rId117"/>
    <p:sldId id="371" r:id="rId118"/>
    <p:sldId id="372" r:id="rId119"/>
    <p:sldId id="376" r:id="rId120"/>
    <p:sldId id="373" r:id="rId121"/>
    <p:sldId id="374" r:id="rId122"/>
    <p:sldId id="377" r:id="rId123"/>
    <p:sldId id="378" r:id="rId1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3913" autoAdjust="0"/>
  </p:normalViewPr>
  <p:slideViewPr>
    <p:cSldViewPr>
      <p:cViewPr varScale="1">
        <p:scale>
          <a:sx n="71" d="100"/>
          <a:sy n="71" d="100"/>
        </p:scale>
        <p:origin x="-1224" y="-9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C1210-895E-449F-A178-18A9D5540895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207A5-54B9-4658-AC99-84B0C8B046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4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207A5-54B9-4658-AC99-84B0C8B046C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8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28524-A81F-4363-8ED6-DC81642DA79F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2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习题讲解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3-2(2)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}${AZ[VV4`VQ7{W@~`8B(P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5888"/>
            <a:ext cx="6011862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6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6436" name="Picture 1" descr="C:\Users\fg\AppData\Roaming\Tencent\Users\553473819\QQ\WinTemp\RichOle\9@JE9G7HYS87KSWF7_Q$CW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20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7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7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7460" name="Picture 1" descr="C:\Users\fg\AppData\Roaming\Tencent\Users\553473819\QQ\WinTemp\RichOle\YU21K0H1FXBP}F[%ICTO2N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82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6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8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8484" name="Picture 1" descr="C:\Users\fg\AppData\Roaming\Tencent\Users\553473819\QQ\WinTemp\RichOle\~QCTIARDX~GTKIQYCS6P(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5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9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9508" name="Picture 1" descr="C:\Users\fg\AppData\Roaming\Tencent\Users\553473819\QQ\WinTemp\RichOle\`O$N{F@FYBZY2)HXGID@L]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244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0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0532" name="Picture 1" descr="C:\Users\fg\AppData\Roaming\Tencent\Users\553473819\QQ\WinTemp\RichOle\6VNAY3GOU%D1Q]CM1173LX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87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9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1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1556" name="Picture 1" descr="C:\Users\fg\AppData\Roaming\Tencent\Users\553473819\QQ\WinTemp\RichOle\KR)SY]9}9HUUF@GLW2TDJY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911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2" name="Picture 2" descr="C:\Users\fg\AppData\Roaming\Tencent\Users\553473819\QQ\WinTemp\RichOle\SZ4OW$VY$U8A626OV(CR@)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473325"/>
            <a:ext cx="74295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69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501452" y="1665540"/>
            <a:ext cx="388843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15752" y="3861288"/>
            <a:ext cx="3600000" cy="2160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5644" y="4941288"/>
            <a:ext cx="388843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48064" y="1662588"/>
            <a:ext cx="252028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444088" y="404664"/>
            <a:ext cx="120" cy="252028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364088" y="582588"/>
            <a:ext cx="2160000" cy="2160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饼形 28"/>
          <p:cNvSpPr/>
          <p:nvPr/>
        </p:nvSpPr>
        <p:spPr>
          <a:xfrm rot="5400000">
            <a:off x="2411904" y="4293096"/>
            <a:ext cx="1296000" cy="1296000"/>
          </a:xfrm>
          <a:prstGeom prst="pie">
            <a:avLst>
              <a:gd name="adj1" fmla="val 10817059"/>
              <a:gd name="adj2" fmla="val 2158844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饼形 29"/>
          <p:cNvSpPr/>
          <p:nvPr/>
        </p:nvSpPr>
        <p:spPr>
          <a:xfrm rot="16200000">
            <a:off x="1115617" y="4293240"/>
            <a:ext cx="1296000" cy="1296000"/>
          </a:xfrm>
          <a:prstGeom prst="pie">
            <a:avLst>
              <a:gd name="adj1" fmla="val 10817059"/>
              <a:gd name="adj2" fmla="val 2158844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1115617" y="585540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3707904" y="586780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9" idx="2"/>
            <a:endCxn id="30" idx="0"/>
          </p:cNvCxnSpPr>
          <p:nvPr/>
        </p:nvCxnSpPr>
        <p:spPr>
          <a:xfrm flipH="1">
            <a:off x="1763617" y="4293096"/>
            <a:ext cx="1296287" cy="144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/>
          <p:cNvCxnSpPr>
            <a:stCxn id="29" idx="0"/>
            <a:endCxn id="30" idx="2"/>
          </p:cNvCxnSpPr>
          <p:nvPr/>
        </p:nvCxnSpPr>
        <p:spPr>
          <a:xfrm flipH="1">
            <a:off x="1763617" y="5589096"/>
            <a:ext cx="1296287" cy="144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763617" y="4316100"/>
            <a:ext cx="0" cy="126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763688" y="310344"/>
            <a:ext cx="0" cy="585496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059832" y="4308336"/>
            <a:ext cx="0" cy="126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3059832" y="310344"/>
            <a:ext cx="0" cy="585496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115617" y="2996952"/>
            <a:ext cx="259228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5796136" y="790104"/>
            <a:ext cx="0" cy="172800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079580" y="824012"/>
            <a:ext cx="0" cy="172800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1763616" y="824012"/>
            <a:ext cx="403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763688" y="2505596"/>
            <a:ext cx="403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429048" y="585540"/>
            <a:ext cx="0" cy="4982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4394076" y="4941096"/>
            <a:ext cx="2050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444088" y="2924944"/>
            <a:ext cx="120" cy="2021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148064" y="3645024"/>
            <a:ext cx="2520000" cy="25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429048" y="4408537"/>
            <a:ext cx="4511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5902052" y="692696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429048" y="2603004"/>
            <a:ext cx="4511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1432223" y="721271"/>
            <a:ext cx="4511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425205" y="702221"/>
            <a:ext cx="0" cy="3734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611560" y="582588"/>
            <a:ext cx="4192" cy="2164192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11560" y="582588"/>
            <a:ext cx="502865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615752" y="2733675"/>
            <a:ext cx="498673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3705225" y="582588"/>
            <a:ext cx="506335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211560" y="582588"/>
            <a:ext cx="0" cy="2151087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3707904" y="2733675"/>
            <a:ext cx="503656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任意多边形 101"/>
          <p:cNvSpPr/>
          <p:nvPr/>
        </p:nvSpPr>
        <p:spPr>
          <a:xfrm>
            <a:off x="1104900" y="2522220"/>
            <a:ext cx="655320" cy="220980"/>
          </a:xfrm>
          <a:custGeom>
            <a:avLst/>
            <a:gdLst>
              <a:gd name="connsiteX0" fmla="*/ 0 w 655320"/>
              <a:gd name="connsiteY0" fmla="*/ 220980 h 220980"/>
              <a:gd name="connsiteX1" fmla="*/ 327660 w 655320"/>
              <a:gd name="connsiteY1" fmla="*/ 91440 h 220980"/>
              <a:gd name="connsiteX2" fmla="*/ 655320 w 655320"/>
              <a:gd name="connsiteY2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220980">
                <a:moveTo>
                  <a:pt x="0" y="220980"/>
                </a:moveTo>
                <a:cubicBezTo>
                  <a:pt x="109220" y="174625"/>
                  <a:pt x="218440" y="128270"/>
                  <a:pt x="327660" y="91440"/>
                </a:cubicBezTo>
                <a:cubicBezTo>
                  <a:pt x="436880" y="54610"/>
                  <a:pt x="546100" y="27305"/>
                  <a:pt x="65532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>
            <a:off x="3070860" y="2499360"/>
            <a:ext cx="655320" cy="251460"/>
          </a:xfrm>
          <a:custGeom>
            <a:avLst/>
            <a:gdLst>
              <a:gd name="connsiteX0" fmla="*/ 0 w 655320"/>
              <a:gd name="connsiteY0" fmla="*/ 0 h 251460"/>
              <a:gd name="connsiteX1" fmla="*/ 358140 w 655320"/>
              <a:gd name="connsiteY1" fmla="*/ 106680 h 251460"/>
              <a:gd name="connsiteX2" fmla="*/ 655320 w 655320"/>
              <a:gd name="connsiteY2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251460">
                <a:moveTo>
                  <a:pt x="0" y="0"/>
                </a:moveTo>
                <a:cubicBezTo>
                  <a:pt x="124460" y="32385"/>
                  <a:pt x="248920" y="64770"/>
                  <a:pt x="358140" y="106680"/>
                </a:cubicBezTo>
                <a:cubicBezTo>
                  <a:pt x="467360" y="148590"/>
                  <a:pt x="561340" y="200025"/>
                  <a:pt x="655320" y="25146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4" name="任意多边形 103"/>
          <p:cNvSpPr/>
          <p:nvPr/>
        </p:nvSpPr>
        <p:spPr>
          <a:xfrm>
            <a:off x="1112520" y="579120"/>
            <a:ext cx="655320" cy="243840"/>
          </a:xfrm>
          <a:custGeom>
            <a:avLst/>
            <a:gdLst>
              <a:gd name="connsiteX0" fmla="*/ 0 w 655320"/>
              <a:gd name="connsiteY0" fmla="*/ 0 h 243840"/>
              <a:gd name="connsiteX1" fmla="*/ 327660 w 655320"/>
              <a:gd name="connsiteY1" fmla="*/ 137160 h 243840"/>
              <a:gd name="connsiteX2" fmla="*/ 655320 w 655320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243840">
                <a:moveTo>
                  <a:pt x="0" y="0"/>
                </a:moveTo>
                <a:cubicBezTo>
                  <a:pt x="109220" y="48260"/>
                  <a:pt x="218440" y="96520"/>
                  <a:pt x="327660" y="137160"/>
                </a:cubicBezTo>
                <a:cubicBezTo>
                  <a:pt x="436880" y="177800"/>
                  <a:pt x="546100" y="210820"/>
                  <a:pt x="655320" y="24384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5" name="任意多边形 104"/>
          <p:cNvSpPr/>
          <p:nvPr/>
        </p:nvSpPr>
        <p:spPr>
          <a:xfrm>
            <a:off x="3070860" y="594360"/>
            <a:ext cx="640080" cy="228600"/>
          </a:xfrm>
          <a:custGeom>
            <a:avLst/>
            <a:gdLst>
              <a:gd name="connsiteX0" fmla="*/ 0 w 640080"/>
              <a:gd name="connsiteY0" fmla="*/ 228600 h 228600"/>
              <a:gd name="connsiteX1" fmla="*/ 358140 w 640080"/>
              <a:gd name="connsiteY1" fmla="*/ 137160 h 228600"/>
              <a:gd name="connsiteX2" fmla="*/ 640080 w 64008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228600">
                <a:moveTo>
                  <a:pt x="0" y="228600"/>
                </a:moveTo>
                <a:cubicBezTo>
                  <a:pt x="125730" y="201930"/>
                  <a:pt x="251460" y="175260"/>
                  <a:pt x="358140" y="137160"/>
                </a:cubicBezTo>
                <a:cubicBezTo>
                  <a:pt x="464820" y="99060"/>
                  <a:pt x="552450" y="49530"/>
                  <a:pt x="64008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07" name="直接连接符 106"/>
          <p:cNvCxnSpPr>
            <a:endCxn id="105" idx="0"/>
          </p:cNvCxnSpPr>
          <p:nvPr/>
        </p:nvCxnSpPr>
        <p:spPr>
          <a:xfrm>
            <a:off x="1767840" y="822960"/>
            <a:ext cx="1303020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接连接符 108"/>
          <p:cNvCxnSpPr/>
          <p:nvPr/>
        </p:nvCxnSpPr>
        <p:spPr>
          <a:xfrm flipV="1">
            <a:off x="1767840" y="2506980"/>
            <a:ext cx="1303020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26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3-20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5752" y="3501008"/>
            <a:ext cx="3600000" cy="2880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505644" y="4941288"/>
            <a:ext cx="388843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763617" y="4316100"/>
            <a:ext cx="0" cy="126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211560" y="1052736"/>
            <a:ext cx="0" cy="18000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15752" y="2852736"/>
            <a:ext cx="3595808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15752" y="1052736"/>
            <a:ext cx="0" cy="18000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415752" y="3356992"/>
            <a:ext cx="0" cy="3168352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3656" y="908720"/>
            <a:ext cx="0" cy="216024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1331640" y="3861048"/>
            <a:ext cx="2160000" cy="21602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15752" y="4077072"/>
            <a:ext cx="1147865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059832" y="4077072"/>
            <a:ext cx="1155920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11560" y="5805264"/>
            <a:ext cx="1147865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055640" y="5805264"/>
            <a:ext cx="1155920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饼形 77"/>
          <p:cNvSpPr/>
          <p:nvPr/>
        </p:nvSpPr>
        <p:spPr>
          <a:xfrm>
            <a:off x="5148064" y="1052736"/>
            <a:ext cx="3600000" cy="3600000"/>
          </a:xfrm>
          <a:prstGeom prst="pie">
            <a:avLst>
              <a:gd name="adj1" fmla="val 10816033"/>
              <a:gd name="adj2" fmla="val 2159598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6948064" y="908720"/>
            <a:ext cx="0" cy="216024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饼形 84"/>
          <p:cNvSpPr/>
          <p:nvPr/>
        </p:nvSpPr>
        <p:spPr>
          <a:xfrm>
            <a:off x="6084360" y="1976332"/>
            <a:ext cx="1728000" cy="1728000"/>
          </a:xfrm>
          <a:prstGeom prst="pie">
            <a:avLst>
              <a:gd name="adj1" fmla="val 10816033"/>
              <a:gd name="adj2" fmla="val 2159598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5868264" y="1412776"/>
            <a:ext cx="0" cy="143996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8028264" y="1412776"/>
            <a:ext cx="0" cy="143996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611560" y="1052736"/>
            <a:ext cx="720080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3491640" y="1052736"/>
            <a:ext cx="724112" cy="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1331640" y="1052736"/>
            <a:ext cx="0" cy="92359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611560" y="1976332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491640" y="1052736"/>
            <a:ext cx="0" cy="93610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3491640" y="1988840"/>
            <a:ext cx="724112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85" idx="2"/>
            <a:endCxn id="85" idx="0"/>
          </p:cNvCxnSpPr>
          <p:nvPr/>
        </p:nvCxnSpPr>
        <p:spPr>
          <a:xfrm>
            <a:off x="6084360" y="2840332"/>
            <a:ext cx="172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>
            <a:off x="2415752" y="1425476"/>
            <a:ext cx="3452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V="1">
            <a:off x="1759425" y="908720"/>
            <a:ext cx="0" cy="489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85" idx="2"/>
          </p:cNvCxnSpPr>
          <p:nvPr/>
        </p:nvCxnSpPr>
        <p:spPr>
          <a:xfrm flipV="1">
            <a:off x="6084360" y="1268760"/>
            <a:ext cx="0" cy="157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1763617" y="1268760"/>
            <a:ext cx="4320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V="1">
            <a:off x="3059832" y="1268760"/>
            <a:ext cx="0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任意多边形 136"/>
          <p:cNvSpPr/>
          <p:nvPr/>
        </p:nvSpPr>
        <p:spPr>
          <a:xfrm>
            <a:off x="1333500" y="1057275"/>
            <a:ext cx="2162175" cy="371493"/>
          </a:xfrm>
          <a:custGeom>
            <a:avLst/>
            <a:gdLst>
              <a:gd name="connsiteX0" fmla="*/ 0 w 2162175"/>
              <a:gd name="connsiteY0" fmla="*/ 0 h 371493"/>
              <a:gd name="connsiteX1" fmla="*/ 438150 w 2162175"/>
              <a:gd name="connsiteY1" fmla="*/ 200025 h 371493"/>
              <a:gd name="connsiteX2" fmla="*/ 1085850 w 2162175"/>
              <a:gd name="connsiteY2" fmla="*/ 371475 h 371493"/>
              <a:gd name="connsiteX3" fmla="*/ 1724025 w 2162175"/>
              <a:gd name="connsiteY3" fmla="*/ 209550 h 371493"/>
              <a:gd name="connsiteX4" fmla="*/ 2162175 w 2162175"/>
              <a:gd name="connsiteY4" fmla="*/ 0 h 37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371493">
                <a:moveTo>
                  <a:pt x="0" y="0"/>
                </a:moveTo>
                <a:cubicBezTo>
                  <a:pt x="128587" y="69056"/>
                  <a:pt x="257175" y="138113"/>
                  <a:pt x="438150" y="200025"/>
                </a:cubicBezTo>
                <a:cubicBezTo>
                  <a:pt x="619125" y="261938"/>
                  <a:pt x="871538" y="369888"/>
                  <a:pt x="1085850" y="371475"/>
                </a:cubicBezTo>
                <a:cubicBezTo>
                  <a:pt x="1300162" y="373062"/>
                  <a:pt x="1544638" y="271463"/>
                  <a:pt x="1724025" y="209550"/>
                </a:cubicBezTo>
                <a:cubicBezTo>
                  <a:pt x="1903413" y="147638"/>
                  <a:pt x="2032794" y="73819"/>
                  <a:pt x="2162175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1331640" y="2420888"/>
            <a:ext cx="6552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4394076" y="4941288"/>
            <a:ext cx="2554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6948360" y="3068960"/>
            <a:ext cx="0" cy="187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5508384" y="3501008"/>
            <a:ext cx="2520000" cy="25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6190084" y="2420888"/>
            <a:ext cx="0" cy="18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flipH="1">
            <a:off x="1547664" y="4175368"/>
            <a:ext cx="4642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flipH="1" flipV="1">
            <a:off x="1657772" y="2420888"/>
            <a:ext cx="0" cy="175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flipH="1" flipV="1">
            <a:off x="3159398" y="2420888"/>
            <a:ext cx="0" cy="175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任意多边形 160"/>
          <p:cNvSpPr/>
          <p:nvPr/>
        </p:nvSpPr>
        <p:spPr>
          <a:xfrm>
            <a:off x="3057525" y="1990725"/>
            <a:ext cx="428625" cy="871538"/>
          </a:xfrm>
          <a:custGeom>
            <a:avLst/>
            <a:gdLst>
              <a:gd name="connsiteX0" fmla="*/ 428625 w 428625"/>
              <a:gd name="connsiteY0" fmla="*/ 0 h 871538"/>
              <a:gd name="connsiteX1" fmla="*/ 100013 w 428625"/>
              <a:gd name="connsiteY1" fmla="*/ 428625 h 871538"/>
              <a:gd name="connsiteX2" fmla="*/ 0 w 428625"/>
              <a:gd name="connsiteY2" fmla="*/ 871538 h 8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871538">
                <a:moveTo>
                  <a:pt x="428625" y="0"/>
                </a:moveTo>
                <a:cubicBezTo>
                  <a:pt x="300037" y="141684"/>
                  <a:pt x="171450" y="283369"/>
                  <a:pt x="100013" y="428625"/>
                </a:cubicBezTo>
                <a:cubicBezTo>
                  <a:pt x="28576" y="573881"/>
                  <a:pt x="14288" y="722709"/>
                  <a:pt x="0" y="871538"/>
                </a:cubicBez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任意多边形 161"/>
          <p:cNvSpPr/>
          <p:nvPr/>
        </p:nvSpPr>
        <p:spPr>
          <a:xfrm>
            <a:off x="1323975" y="1965325"/>
            <a:ext cx="438150" cy="882650"/>
          </a:xfrm>
          <a:custGeom>
            <a:avLst/>
            <a:gdLst>
              <a:gd name="connsiteX0" fmla="*/ 0 w 438150"/>
              <a:gd name="connsiteY0" fmla="*/ 0 h 882650"/>
              <a:gd name="connsiteX1" fmla="*/ 333375 w 438150"/>
              <a:gd name="connsiteY1" fmla="*/ 454025 h 882650"/>
              <a:gd name="connsiteX2" fmla="*/ 438150 w 438150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" h="882650">
                <a:moveTo>
                  <a:pt x="0" y="0"/>
                </a:moveTo>
                <a:cubicBezTo>
                  <a:pt x="130175" y="153458"/>
                  <a:pt x="260350" y="306917"/>
                  <a:pt x="333375" y="454025"/>
                </a:cubicBezTo>
                <a:cubicBezTo>
                  <a:pt x="406400" y="601133"/>
                  <a:pt x="422275" y="741891"/>
                  <a:pt x="438150" y="882650"/>
                </a:cubicBez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61" grpId="0" animBg="1"/>
      <p:bldP spid="16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fg\AppData\Roaming\Tencent\Users\553473819\QQ\WinTemp\RichOle\`YK~X_JN([C`F}V)F~}%9H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434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82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3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3604" name="Picture 1" descr="C:\Users\fg\AppData\Roaming\Tencent\Users\553473819\QQ\WinTemp\RichOle\][[AQ4CQ46_P~D_`0`($5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15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89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9156" name="Picture 1" descr="C:\Users\fg\AppData\Roaming\Tencent\Users\553473819\QQ\WinTemp\RichOle\~HM_S1HL)$(8YCK}%Q((U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818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1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4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4628" name="Picture 1" descr="C:\Users\fg\AppData\Roaming\Tencent\Users\553473819\QQ\WinTemp\RichOle\V3CDBNHC7~(XX_{PDC`JJ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58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33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5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5652" name="Picture 1" descr="C:\Users\fg\AppData\Roaming\Tencent\Users\553473819\QQ\WinTemp\RichOle\_9ZIM5X02$[XVDC_~}7BTW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863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90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6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6676" name="Picture 1" descr="C:\Users\fg\AppData\Roaming\Tencent\Users\553473819\QQ\WinTemp\RichOle\JGQUFM8EXWFG81NBRGP2_%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814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 descr="C:\Users\fg\AppData\Roaming\Tencent\Users\553473819\QQ\WinTemp\RichOle\2@4XA)GA{E]3A)75K}[}B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628775"/>
            <a:ext cx="61055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37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493" y="14988"/>
            <a:ext cx="8229600" cy="67770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4-7(2)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855683" cy="5616624"/>
          </a:xfrm>
          <a:prstGeom prst="rect">
            <a:avLst/>
          </a:prstGeom>
          <a:ln w="19050">
            <a:noFill/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4139952" y="1234852"/>
            <a:ext cx="0" cy="2304256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5148064" y="3278634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148064" y="3278634"/>
            <a:ext cx="0" cy="1806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131840" y="3278634"/>
            <a:ext cx="0" cy="1806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131840" y="3278634"/>
            <a:ext cx="2016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5148064" y="1585367"/>
            <a:ext cx="0" cy="16932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131840" y="1585367"/>
            <a:ext cx="2016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131840" y="1585367"/>
            <a:ext cx="0" cy="16932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635896" y="3278634"/>
            <a:ext cx="0" cy="180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4645317" y="3278634"/>
            <a:ext cx="0" cy="1806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接连接符 1024"/>
          <p:cNvCxnSpPr/>
          <p:nvPr/>
        </p:nvCxnSpPr>
        <p:spPr>
          <a:xfrm flipV="1">
            <a:off x="3635896" y="1585367"/>
            <a:ext cx="0" cy="1693267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直接连接符 1027"/>
          <p:cNvCxnSpPr/>
          <p:nvPr/>
        </p:nvCxnSpPr>
        <p:spPr>
          <a:xfrm flipV="1">
            <a:off x="4645317" y="1585367"/>
            <a:ext cx="0" cy="1693267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接连接符 1029"/>
          <p:cNvCxnSpPr/>
          <p:nvPr/>
        </p:nvCxnSpPr>
        <p:spPr>
          <a:xfrm flipH="1">
            <a:off x="5436096" y="2041798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连接符 1033"/>
          <p:cNvCxnSpPr/>
          <p:nvPr/>
        </p:nvCxnSpPr>
        <p:spPr>
          <a:xfrm flipH="1">
            <a:off x="4499992" y="2041798"/>
            <a:ext cx="936104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连接符 1035"/>
          <p:cNvCxnSpPr/>
          <p:nvPr/>
        </p:nvCxnSpPr>
        <p:spPr>
          <a:xfrm flipH="1">
            <a:off x="2987824" y="2041798"/>
            <a:ext cx="864096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接连接符 1037"/>
          <p:cNvCxnSpPr/>
          <p:nvPr/>
        </p:nvCxnSpPr>
        <p:spPr>
          <a:xfrm flipH="1">
            <a:off x="5148064" y="1757576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63304" y="2314972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直接连接符 1039"/>
          <p:cNvCxnSpPr/>
          <p:nvPr/>
        </p:nvCxnSpPr>
        <p:spPr>
          <a:xfrm flipH="1">
            <a:off x="4645317" y="1757576"/>
            <a:ext cx="517987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接连接符 1041"/>
          <p:cNvCxnSpPr/>
          <p:nvPr/>
        </p:nvCxnSpPr>
        <p:spPr>
          <a:xfrm flipH="1">
            <a:off x="4645317" y="2314972"/>
            <a:ext cx="517987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接连接符 1043"/>
          <p:cNvCxnSpPr/>
          <p:nvPr/>
        </p:nvCxnSpPr>
        <p:spPr>
          <a:xfrm flipH="1">
            <a:off x="3131841" y="1757576"/>
            <a:ext cx="504055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直接连接符 1045"/>
          <p:cNvCxnSpPr/>
          <p:nvPr/>
        </p:nvCxnSpPr>
        <p:spPr>
          <a:xfrm flipH="1">
            <a:off x="3131841" y="2314972"/>
            <a:ext cx="504055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接连接符 1049"/>
          <p:cNvCxnSpPr/>
          <p:nvPr/>
        </p:nvCxnSpPr>
        <p:spPr>
          <a:xfrm>
            <a:off x="3131840" y="1757576"/>
            <a:ext cx="0" cy="5573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635896" y="1766466"/>
            <a:ext cx="0" cy="5573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4644008" y="1763290"/>
            <a:ext cx="0" cy="5573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148064" y="1753764"/>
            <a:ext cx="0" cy="5573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/>
          <p:cNvCxnSpPr/>
          <p:nvPr/>
        </p:nvCxnSpPr>
        <p:spPr>
          <a:xfrm flipV="1">
            <a:off x="3191148" y="2045164"/>
            <a:ext cx="0" cy="275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5101456" y="2045164"/>
            <a:ext cx="0" cy="275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3117850" y="1757680"/>
            <a:ext cx="76200" cy="580276"/>
          </a:xfrm>
          <a:custGeom>
            <a:avLst/>
            <a:gdLst>
              <a:gd name="connsiteX0" fmla="*/ 12700 w 76200"/>
              <a:gd name="connsiteY0" fmla="*/ 0 h 580276"/>
              <a:gd name="connsiteX1" fmla="*/ 76200 w 76200"/>
              <a:gd name="connsiteY1" fmla="*/ 285750 h 580276"/>
              <a:gd name="connsiteX2" fmla="*/ 12700 w 76200"/>
              <a:gd name="connsiteY2" fmla="*/ 552450 h 580276"/>
              <a:gd name="connsiteX3" fmla="*/ 0 w 76200"/>
              <a:gd name="connsiteY3" fmla="*/ 558800 h 58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0276">
                <a:moveTo>
                  <a:pt x="12700" y="0"/>
                </a:moveTo>
                <a:cubicBezTo>
                  <a:pt x="44450" y="96837"/>
                  <a:pt x="76200" y="193675"/>
                  <a:pt x="76200" y="285750"/>
                </a:cubicBezTo>
                <a:cubicBezTo>
                  <a:pt x="76200" y="377825"/>
                  <a:pt x="25400" y="506942"/>
                  <a:pt x="12700" y="552450"/>
                </a:cubicBezTo>
                <a:cubicBezTo>
                  <a:pt x="0" y="597958"/>
                  <a:pt x="0" y="578379"/>
                  <a:pt x="0" y="5588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5099050" y="1757680"/>
            <a:ext cx="50800" cy="552450"/>
          </a:xfrm>
          <a:custGeom>
            <a:avLst/>
            <a:gdLst>
              <a:gd name="connsiteX0" fmla="*/ 50800 w 50800"/>
              <a:gd name="connsiteY0" fmla="*/ 0 h 552450"/>
              <a:gd name="connsiteX1" fmla="*/ 0 w 50800"/>
              <a:gd name="connsiteY1" fmla="*/ 285750 h 552450"/>
              <a:gd name="connsiteX2" fmla="*/ 50800 w 5080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" h="552450">
                <a:moveTo>
                  <a:pt x="50800" y="0"/>
                </a:moveTo>
                <a:cubicBezTo>
                  <a:pt x="25400" y="96837"/>
                  <a:pt x="0" y="193675"/>
                  <a:pt x="0" y="285750"/>
                </a:cubicBezTo>
                <a:cubicBezTo>
                  <a:pt x="0" y="377825"/>
                  <a:pt x="25400" y="465137"/>
                  <a:pt x="50800" y="55245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20604" y="2045164"/>
            <a:ext cx="0" cy="275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4572000" y="2055438"/>
            <a:ext cx="0" cy="281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 42"/>
          <p:cNvSpPr/>
          <p:nvPr/>
        </p:nvSpPr>
        <p:spPr>
          <a:xfrm>
            <a:off x="3632200" y="1758950"/>
            <a:ext cx="88982" cy="558800"/>
          </a:xfrm>
          <a:custGeom>
            <a:avLst/>
            <a:gdLst>
              <a:gd name="connsiteX0" fmla="*/ 0 w 88982"/>
              <a:gd name="connsiteY0" fmla="*/ 0 h 558800"/>
              <a:gd name="connsiteX1" fmla="*/ 88900 w 88982"/>
              <a:gd name="connsiteY1" fmla="*/ 285750 h 558800"/>
              <a:gd name="connsiteX2" fmla="*/ 12700 w 88982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82" h="558800">
                <a:moveTo>
                  <a:pt x="0" y="0"/>
                </a:moveTo>
                <a:cubicBezTo>
                  <a:pt x="43391" y="96308"/>
                  <a:pt x="86783" y="192617"/>
                  <a:pt x="88900" y="285750"/>
                </a:cubicBezTo>
                <a:cubicBezTo>
                  <a:pt x="91017" y="378883"/>
                  <a:pt x="51858" y="468841"/>
                  <a:pt x="12700" y="558800"/>
                </a:cubicBezTo>
              </a:path>
            </a:pathLst>
          </a:cu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4578350" y="1758950"/>
            <a:ext cx="69850" cy="571500"/>
          </a:xfrm>
          <a:custGeom>
            <a:avLst/>
            <a:gdLst>
              <a:gd name="connsiteX0" fmla="*/ 69850 w 69850"/>
              <a:gd name="connsiteY0" fmla="*/ 0 h 571500"/>
              <a:gd name="connsiteX1" fmla="*/ 0 w 69850"/>
              <a:gd name="connsiteY1" fmla="*/ 285750 h 571500"/>
              <a:gd name="connsiteX2" fmla="*/ 69850 w 6985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571500">
                <a:moveTo>
                  <a:pt x="69850" y="0"/>
                </a:moveTo>
                <a:cubicBezTo>
                  <a:pt x="34925" y="95250"/>
                  <a:pt x="0" y="190500"/>
                  <a:pt x="0" y="285750"/>
                </a:cubicBezTo>
                <a:cubicBezTo>
                  <a:pt x="0" y="381000"/>
                  <a:pt x="34925" y="476250"/>
                  <a:pt x="69850" y="571500"/>
                </a:cubicBezTo>
              </a:path>
            </a:pathLst>
          </a:cu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115616" y="3278634"/>
            <a:ext cx="200223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115616" y="3278634"/>
            <a:ext cx="0" cy="79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1115616" y="2432000"/>
            <a:ext cx="0" cy="8466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4139952" y="243200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1115616" y="2432000"/>
            <a:ext cx="30243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3082692" y="2652152"/>
            <a:ext cx="3577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/>
          <p:cNvCxnSpPr/>
          <p:nvPr/>
        </p:nvCxnSpPr>
        <p:spPr>
          <a:xfrm flipV="1">
            <a:off x="3082692" y="2659772"/>
            <a:ext cx="0" cy="1712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接连接符 1058"/>
          <p:cNvCxnSpPr/>
          <p:nvPr/>
        </p:nvCxnSpPr>
        <p:spPr>
          <a:xfrm flipH="1">
            <a:off x="1115616" y="2652152"/>
            <a:ext cx="1967076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接连接符 1060"/>
          <p:cNvCxnSpPr/>
          <p:nvPr/>
        </p:nvCxnSpPr>
        <p:spPr>
          <a:xfrm flipV="1">
            <a:off x="3082692" y="2432000"/>
            <a:ext cx="0" cy="22015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接连接符 1062"/>
          <p:cNvCxnSpPr/>
          <p:nvPr/>
        </p:nvCxnSpPr>
        <p:spPr>
          <a:xfrm flipV="1">
            <a:off x="2843808" y="2652152"/>
            <a:ext cx="0" cy="2433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接连接符 1064"/>
          <p:cNvCxnSpPr/>
          <p:nvPr/>
        </p:nvCxnSpPr>
        <p:spPr>
          <a:xfrm flipV="1">
            <a:off x="2843808" y="2432000"/>
            <a:ext cx="0" cy="22015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接连接符 1066"/>
          <p:cNvCxnSpPr/>
          <p:nvPr/>
        </p:nvCxnSpPr>
        <p:spPr>
          <a:xfrm flipV="1">
            <a:off x="1684060" y="3421158"/>
            <a:ext cx="0" cy="1303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接连接符 1068"/>
          <p:cNvCxnSpPr/>
          <p:nvPr/>
        </p:nvCxnSpPr>
        <p:spPr>
          <a:xfrm flipV="1">
            <a:off x="2237264" y="3462299"/>
            <a:ext cx="0" cy="126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直接连接符 1070"/>
          <p:cNvCxnSpPr/>
          <p:nvPr/>
        </p:nvCxnSpPr>
        <p:spPr>
          <a:xfrm flipV="1">
            <a:off x="1684060" y="2542076"/>
            <a:ext cx="0" cy="87908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接连接符 1075"/>
          <p:cNvCxnSpPr/>
          <p:nvPr/>
        </p:nvCxnSpPr>
        <p:spPr>
          <a:xfrm flipV="1">
            <a:off x="2237264" y="2542076"/>
            <a:ext cx="0" cy="95893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接连接符 1077"/>
          <p:cNvCxnSpPr/>
          <p:nvPr/>
        </p:nvCxnSpPr>
        <p:spPr>
          <a:xfrm flipV="1">
            <a:off x="1331640" y="3278634"/>
            <a:ext cx="0" cy="180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接连接符 1079"/>
          <p:cNvCxnSpPr/>
          <p:nvPr/>
        </p:nvCxnSpPr>
        <p:spPr>
          <a:xfrm flipV="1">
            <a:off x="2574444" y="3278634"/>
            <a:ext cx="0" cy="180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接连接符 1081"/>
          <p:cNvCxnSpPr/>
          <p:nvPr/>
        </p:nvCxnSpPr>
        <p:spPr>
          <a:xfrm flipV="1">
            <a:off x="1331640" y="2659772"/>
            <a:ext cx="0" cy="61886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接连接符 1083"/>
          <p:cNvCxnSpPr/>
          <p:nvPr/>
        </p:nvCxnSpPr>
        <p:spPr>
          <a:xfrm flipV="1">
            <a:off x="2574444" y="2659772"/>
            <a:ext cx="0" cy="61886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/>
          <p:cNvCxnSpPr/>
          <p:nvPr/>
        </p:nvCxnSpPr>
        <p:spPr>
          <a:xfrm flipV="1">
            <a:off x="3131840" y="2454880"/>
            <a:ext cx="1" cy="802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2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3" grpId="0" animBg="1"/>
      <p:bldP spid="4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/>
          <a:lstStyle/>
          <a:p>
            <a:r>
              <a:rPr lang="en-US" altLang="zh-CN" dirty="0"/>
              <a:t>4-8(2)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6"/>
          <a:stretch/>
        </p:blipFill>
        <p:spPr bwMode="auto">
          <a:xfrm>
            <a:off x="395536" y="908720"/>
            <a:ext cx="4896544" cy="519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5076056" y="317906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796136" y="3179068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796136" y="1152302"/>
            <a:ext cx="0" cy="20267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499992" y="1152302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96136" y="1152302"/>
            <a:ext cx="43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228136" y="1152302"/>
            <a:ext cx="0" cy="20267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690220" y="1710333"/>
            <a:ext cx="648072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796136" y="1431826"/>
            <a:ext cx="432048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96136" y="2007890"/>
            <a:ext cx="432000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843808" y="1835299"/>
            <a:ext cx="47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直接连接符 2050"/>
          <p:cNvCxnSpPr/>
          <p:nvPr/>
        </p:nvCxnSpPr>
        <p:spPr>
          <a:xfrm>
            <a:off x="7596136" y="1835299"/>
            <a:ext cx="0" cy="1343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接连接符 2052"/>
          <p:cNvCxnSpPr/>
          <p:nvPr/>
        </p:nvCxnSpPr>
        <p:spPr>
          <a:xfrm>
            <a:off x="6228136" y="3179068"/>
            <a:ext cx="136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直接连接符 2063"/>
          <p:cNvCxnSpPr/>
          <p:nvPr/>
        </p:nvCxnSpPr>
        <p:spPr>
          <a:xfrm>
            <a:off x="5076056" y="2708920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直接连接符 2065"/>
          <p:cNvCxnSpPr/>
          <p:nvPr/>
        </p:nvCxnSpPr>
        <p:spPr>
          <a:xfrm>
            <a:off x="6228136" y="2708920"/>
            <a:ext cx="136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直接连接符 2067"/>
          <p:cNvCxnSpPr/>
          <p:nvPr/>
        </p:nvCxnSpPr>
        <p:spPr>
          <a:xfrm flipH="1" flipV="1">
            <a:off x="6228136" y="2724160"/>
            <a:ext cx="48" cy="432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直接连接符 2073"/>
          <p:cNvCxnSpPr/>
          <p:nvPr/>
        </p:nvCxnSpPr>
        <p:spPr>
          <a:xfrm flipV="1">
            <a:off x="7010747" y="2621483"/>
            <a:ext cx="0" cy="648977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直接连接符 2079"/>
          <p:cNvCxnSpPr/>
          <p:nvPr/>
        </p:nvCxnSpPr>
        <p:spPr>
          <a:xfrm>
            <a:off x="7298746" y="2708920"/>
            <a:ext cx="0" cy="47014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6719540" y="2724160"/>
            <a:ext cx="0" cy="45490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直接连接符 2085"/>
          <p:cNvCxnSpPr/>
          <p:nvPr/>
        </p:nvCxnSpPr>
        <p:spPr>
          <a:xfrm>
            <a:off x="2859048" y="2246392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8" name="直接连接符 2087"/>
          <p:cNvCxnSpPr/>
          <p:nvPr/>
        </p:nvCxnSpPr>
        <p:spPr>
          <a:xfrm>
            <a:off x="5796136" y="2246392"/>
            <a:ext cx="1800000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直接连接符 2089"/>
          <p:cNvCxnSpPr/>
          <p:nvPr/>
        </p:nvCxnSpPr>
        <p:spPr>
          <a:xfrm flipV="1">
            <a:off x="7010747" y="1484784"/>
            <a:ext cx="0" cy="864097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3" name="直接连接符 2092"/>
          <p:cNvCxnSpPr/>
          <p:nvPr/>
        </p:nvCxnSpPr>
        <p:spPr>
          <a:xfrm>
            <a:off x="3419872" y="1659280"/>
            <a:ext cx="280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直接连接符 2096"/>
          <p:cNvCxnSpPr/>
          <p:nvPr/>
        </p:nvCxnSpPr>
        <p:spPr>
          <a:xfrm>
            <a:off x="6228184" y="1659280"/>
            <a:ext cx="13679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直接连接符 2098"/>
          <p:cNvCxnSpPr/>
          <p:nvPr/>
        </p:nvCxnSpPr>
        <p:spPr>
          <a:xfrm flipV="1">
            <a:off x="7596136" y="1659280"/>
            <a:ext cx="0" cy="1760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直接连接符 2100"/>
          <p:cNvCxnSpPr/>
          <p:nvPr/>
        </p:nvCxnSpPr>
        <p:spPr>
          <a:xfrm>
            <a:off x="2267744" y="1969790"/>
            <a:ext cx="396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直接连接符 2103"/>
          <p:cNvCxnSpPr/>
          <p:nvPr/>
        </p:nvCxnSpPr>
        <p:spPr>
          <a:xfrm>
            <a:off x="6228136" y="1969790"/>
            <a:ext cx="7826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6" name="任意多边形 2105"/>
          <p:cNvSpPr/>
          <p:nvPr/>
        </p:nvSpPr>
        <p:spPr>
          <a:xfrm>
            <a:off x="7004050" y="1828800"/>
            <a:ext cx="590550" cy="139700"/>
          </a:xfrm>
          <a:custGeom>
            <a:avLst/>
            <a:gdLst>
              <a:gd name="connsiteX0" fmla="*/ 590550 w 590550"/>
              <a:gd name="connsiteY0" fmla="*/ 0 h 139700"/>
              <a:gd name="connsiteX1" fmla="*/ 330200 w 590550"/>
              <a:gd name="connsiteY1" fmla="*/ 88900 h 139700"/>
              <a:gd name="connsiteX2" fmla="*/ 0 w 59055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550" h="139700">
                <a:moveTo>
                  <a:pt x="590550" y="0"/>
                </a:moveTo>
                <a:cubicBezTo>
                  <a:pt x="509587" y="32808"/>
                  <a:pt x="428625" y="65617"/>
                  <a:pt x="330200" y="88900"/>
                </a:cubicBezTo>
                <a:cubicBezTo>
                  <a:pt x="231775" y="112183"/>
                  <a:pt x="115887" y="125941"/>
                  <a:pt x="0" y="1397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7370746" y="1659280"/>
            <a:ext cx="0" cy="58711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6619441" y="1659280"/>
            <a:ext cx="0" cy="58711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619441" y="2246392"/>
            <a:ext cx="7513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848" y="2326021"/>
            <a:ext cx="38068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 76"/>
          <p:cNvSpPr/>
          <p:nvPr/>
        </p:nvSpPr>
        <p:spPr>
          <a:xfrm>
            <a:off x="6629400" y="2255520"/>
            <a:ext cx="739140" cy="76200"/>
          </a:xfrm>
          <a:custGeom>
            <a:avLst/>
            <a:gdLst>
              <a:gd name="connsiteX0" fmla="*/ 0 w 739140"/>
              <a:gd name="connsiteY0" fmla="*/ 0 h 76200"/>
              <a:gd name="connsiteX1" fmla="*/ 381000 w 739140"/>
              <a:gd name="connsiteY1" fmla="*/ 76200 h 76200"/>
              <a:gd name="connsiteX2" fmla="*/ 739140 w 739140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140" h="76200">
                <a:moveTo>
                  <a:pt x="0" y="0"/>
                </a:moveTo>
                <a:cubicBezTo>
                  <a:pt x="128905" y="38100"/>
                  <a:pt x="257810" y="76200"/>
                  <a:pt x="381000" y="76200"/>
                </a:cubicBezTo>
                <a:cubicBezTo>
                  <a:pt x="504190" y="76200"/>
                  <a:pt x="621665" y="38100"/>
                  <a:pt x="739140" y="0"/>
                </a:cubicBezTo>
              </a:path>
            </a:pathLst>
          </a:cu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8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6" grpId="0" animBg="1"/>
      <p:bldP spid="7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775" y="0"/>
            <a:ext cx="8229600" cy="908720"/>
          </a:xfrm>
        </p:spPr>
        <p:txBody>
          <a:bodyPr/>
          <a:lstStyle/>
          <a:p>
            <a:r>
              <a:rPr lang="en-US" altLang="zh-CN" dirty="0"/>
              <a:t>4-9(1)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1" b="2945"/>
          <a:stretch/>
        </p:blipFill>
        <p:spPr bwMode="auto">
          <a:xfrm>
            <a:off x="251520" y="908720"/>
            <a:ext cx="5634913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5724128" y="3390900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28184" y="3390900"/>
            <a:ext cx="212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724128" y="294018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228184" y="2940184"/>
            <a:ext cx="0" cy="450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228184" y="2940184"/>
            <a:ext cx="212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8352184" y="2940184"/>
            <a:ext cx="0" cy="450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290184" y="1124744"/>
            <a:ext cx="0" cy="2484276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524184" y="2940184"/>
            <a:ext cx="0" cy="450716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056328" y="2940184"/>
            <a:ext cx="0" cy="450716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直接连接符 3078"/>
          <p:cNvCxnSpPr/>
          <p:nvPr/>
        </p:nvCxnSpPr>
        <p:spPr>
          <a:xfrm flipV="1">
            <a:off x="7794184" y="2940184"/>
            <a:ext cx="0" cy="450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直接连接符 3083"/>
          <p:cNvCxnSpPr/>
          <p:nvPr/>
        </p:nvCxnSpPr>
        <p:spPr>
          <a:xfrm flipV="1">
            <a:off x="6785254" y="2940184"/>
            <a:ext cx="0" cy="450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直接连接符 3086"/>
          <p:cNvCxnSpPr/>
          <p:nvPr/>
        </p:nvCxnSpPr>
        <p:spPr>
          <a:xfrm flipV="1">
            <a:off x="6228184" y="1268760"/>
            <a:ext cx="0" cy="16714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直接连接符 3088"/>
          <p:cNvCxnSpPr/>
          <p:nvPr/>
        </p:nvCxnSpPr>
        <p:spPr>
          <a:xfrm>
            <a:off x="3068976" y="1268760"/>
            <a:ext cx="3159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3" name="直接连接符 3092"/>
          <p:cNvCxnSpPr/>
          <p:nvPr/>
        </p:nvCxnSpPr>
        <p:spPr>
          <a:xfrm flipV="1">
            <a:off x="8352184" y="1268760"/>
            <a:ext cx="0" cy="16714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5" name="直接连接符 3094"/>
          <p:cNvCxnSpPr/>
          <p:nvPr/>
        </p:nvCxnSpPr>
        <p:spPr>
          <a:xfrm>
            <a:off x="4427984" y="1891432"/>
            <a:ext cx="2084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1" name="直接连接符 3100"/>
          <p:cNvCxnSpPr/>
          <p:nvPr/>
        </p:nvCxnSpPr>
        <p:spPr>
          <a:xfrm>
            <a:off x="8064184" y="1268760"/>
            <a:ext cx="0" cy="622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7" name="直接连接符 3106"/>
          <p:cNvCxnSpPr/>
          <p:nvPr/>
        </p:nvCxnSpPr>
        <p:spPr>
          <a:xfrm>
            <a:off x="6512024" y="1268760"/>
            <a:ext cx="0" cy="622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1" name="直接连接符 3110"/>
          <p:cNvCxnSpPr/>
          <p:nvPr/>
        </p:nvCxnSpPr>
        <p:spPr>
          <a:xfrm>
            <a:off x="6512024" y="1891432"/>
            <a:ext cx="1552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3" name="直接连接符 3112"/>
          <p:cNvCxnSpPr/>
          <p:nvPr/>
        </p:nvCxnSpPr>
        <p:spPr>
          <a:xfrm>
            <a:off x="6228184" y="1268760"/>
            <a:ext cx="283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5" name="直接连接符 3114"/>
          <p:cNvCxnSpPr/>
          <p:nvPr/>
        </p:nvCxnSpPr>
        <p:spPr>
          <a:xfrm>
            <a:off x="8064184" y="1268760"/>
            <a:ext cx="28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7" name="直接连接符 3116"/>
          <p:cNvCxnSpPr/>
          <p:nvPr/>
        </p:nvCxnSpPr>
        <p:spPr>
          <a:xfrm>
            <a:off x="3707904" y="2338307"/>
            <a:ext cx="2995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3" name="直接连接符 3122"/>
          <p:cNvCxnSpPr/>
          <p:nvPr/>
        </p:nvCxnSpPr>
        <p:spPr>
          <a:xfrm flipV="1">
            <a:off x="7884184" y="1891432"/>
            <a:ext cx="0" cy="446875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7" name="直接连接符 3126"/>
          <p:cNvCxnSpPr/>
          <p:nvPr/>
        </p:nvCxnSpPr>
        <p:spPr>
          <a:xfrm flipV="1">
            <a:off x="6703665" y="1891432"/>
            <a:ext cx="0" cy="446875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3" name="直接连接符 3132"/>
          <p:cNvCxnSpPr/>
          <p:nvPr/>
        </p:nvCxnSpPr>
        <p:spPr>
          <a:xfrm>
            <a:off x="6703665" y="2338307"/>
            <a:ext cx="1180519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9" name="直接连接符 3138"/>
          <p:cNvCxnSpPr/>
          <p:nvPr/>
        </p:nvCxnSpPr>
        <p:spPr>
          <a:xfrm flipV="1">
            <a:off x="7617924" y="2338308"/>
            <a:ext cx="0" cy="1052592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1" name="直接连接符 3140"/>
          <p:cNvCxnSpPr/>
          <p:nvPr/>
        </p:nvCxnSpPr>
        <p:spPr>
          <a:xfrm flipV="1">
            <a:off x="6971124" y="2366882"/>
            <a:ext cx="0" cy="102401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05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81775" y="0"/>
            <a:ext cx="8229600" cy="908720"/>
          </a:xfrm>
        </p:spPr>
        <p:txBody>
          <a:bodyPr/>
          <a:lstStyle/>
          <a:p>
            <a:r>
              <a:rPr lang="en-US" altLang="zh-CN" dirty="0" smtClean="0"/>
              <a:t>4-9(2)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07" y="1124744"/>
            <a:ext cx="6743469" cy="463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943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206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4-10(1)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4238625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4283968" y="325450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932040" y="3254504"/>
            <a:ext cx="223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83968" y="285293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932040" y="2852936"/>
            <a:ext cx="0" cy="401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932040" y="2852936"/>
            <a:ext cx="223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164040" y="2852936"/>
            <a:ext cx="0" cy="401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328040" y="2749178"/>
            <a:ext cx="0" cy="64807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766148" y="2765306"/>
            <a:ext cx="0" cy="612894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直接连接符 4095"/>
          <p:cNvCxnSpPr/>
          <p:nvPr/>
        </p:nvCxnSpPr>
        <p:spPr>
          <a:xfrm>
            <a:off x="5112040" y="2852936"/>
            <a:ext cx="0" cy="40156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直接连接符 4100"/>
          <p:cNvCxnSpPr/>
          <p:nvPr/>
        </p:nvCxnSpPr>
        <p:spPr>
          <a:xfrm>
            <a:off x="5544040" y="2852936"/>
            <a:ext cx="0" cy="40156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4316" y="2844428"/>
            <a:ext cx="0" cy="40156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986316" y="2844428"/>
            <a:ext cx="0" cy="40156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直接连接符 4104"/>
          <p:cNvCxnSpPr/>
          <p:nvPr/>
        </p:nvCxnSpPr>
        <p:spPr>
          <a:xfrm>
            <a:off x="4750879" y="1556792"/>
            <a:ext cx="2556036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直接连接符 4109"/>
          <p:cNvCxnSpPr/>
          <p:nvPr/>
        </p:nvCxnSpPr>
        <p:spPr>
          <a:xfrm flipV="1">
            <a:off x="6048040" y="692696"/>
            <a:ext cx="0" cy="2704554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直接连接符 4113"/>
          <p:cNvCxnSpPr/>
          <p:nvPr/>
        </p:nvCxnSpPr>
        <p:spPr>
          <a:xfrm>
            <a:off x="3616846" y="2238772"/>
            <a:ext cx="1531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直接连接符 4122"/>
          <p:cNvCxnSpPr/>
          <p:nvPr/>
        </p:nvCxnSpPr>
        <p:spPr>
          <a:xfrm>
            <a:off x="5148064" y="2238772"/>
            <a:ext cx="18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直接连接符 4124"/>
          <p:cNvCxnSpPr/>
          <p:nvPr/>
        </p:nvCxnSpPr>
        <p:spPr>
          <a:xfrm flipV="1">
            <a:off x="5148064" y="874812"/>
            <a:ext cx="0" cy="13639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直接连接符 4126"/>
          <p:cNvCxnSpPr/>
          <p:nvPr/>
        </p:nvCxnSpPr>
        <p:spPr>
          <a:xfrm>
            <a:off x="3616846" y="874812"/>
            <a:ext cx="1531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948064" y="874812"/>
            <a:ext cx="0" cy="13639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148064" y="874812"/>
            <a:ext cx="6226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310736" y="874812"/>
            <a:ext cx="6373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616846" y="1957090"/>
            <a:ext cx="1531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148064" y="1957090"/>
            <a:ext cx="1800000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639706" y="1158652"/>
            <a:ext cx="1495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134900" y="1158652"/>
            <a:ext cx="622800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6310936" y="1158652"/>
            <a:ext cx="637328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770736" y="874812"/>
            <a:ext cx="0" cy="28384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310736" y="874812"/>
            <a:ext cx="0" cy="28384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851920" y="952150"/>
            <a:ext cx="21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任意多边形 64"/>
          <p:cNvSpPr/>
          <p:nvPr/>
        </p:nvSpPr>
        <p:spPr>
          <a:xfrm>
            <a:off x="5772150" y="871538"/>
            <a:ext cx="538163" cy="76200"/>
          </a:xfrm>
          <a:custGeom>
            <a:avLst/>
            <a:gdLst>
              <a:gd name="connsiteX0" fmla="*/ 0 w 538163"/>
              <a:gd name="connsiteY0" fmla="*/ 0 h 76200"/>
              <a:gd name="connsiteX1" fmla="*/ 276225 w 538163"/>
              <a:gd name="connsiteY1" fmla="*/ 76200 h 76200"/>
              <a:gd name="connsiteX2" fmla="*/ 538163 w 538163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163" h="76200">
                <a:moveTo>
                  <a:pt x="0" y="0"/>
                </a:moveTo>
                <a:cubicBezTo>
                  <a:pt x="93265" y="38100"/>
                  <a:pt x="186531" y="76200"/>
                  <a:pt x="276225" y="76200"/>
                </a:cubicBezTo>
                <a:cubicBezTo>
                  <a:pt x="365919" y="76200"/>
                  <a:pt x="452041" y="38100"/>
                  <a:pt x="538163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>
            <a:off x="3851920" y="1273523"/>
            <a:ext cx="21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任意多边形 69"/>
          <p:cNvSpPr/>
          <p:nvPr/>
        </p:nvSpPr>
        <p:spPr>
          <a:xfrm>
            <a:off x="5767388" y="1157288"/>
            <a:ext cx="542925" cy="114300"/>
          </a:xfrm>
          <a:custGeom>
            <a:avLst/>
            <a:gdLst>
              <a:gd name="connsiteX0" fmla="*/ 0 w 542925"/>
              <a:gd name="connsiteY0" fmla="*/ 0 h 114300"/>
              <a:gd name="connsiteX1" fmla="*/ 280987 w 542925"/>
              <a:gd name="connsiteY1" fmla="*/ 114300 h 114300"/>
              <a:gd name="connsiteX2" fmla="*/ 542925 w 54292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5" h="114300">
                <a:moveTo>
                  <a:pt x="0" y="0"/>
                </a:moveTo>
                <a:cubicBezTo>
                  <a:pt x="95250" y="57150"/>
                  <a:pt x="190500" y="114300"/>
                  <a:pt x="280987" y="114300"/>
                </a:cubicBezTo>
                <a:cubicBezTo>
                  <a:pt x="371474" y="114300"/>
                  <a:pt x="457199" y="57150"/>
                  <a:pt x="542925" y="0"/>
                </a:cubicBezTo>
              </a:path>
            </a:pathLst>
          </a:cu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>
            <a:off x="3616846" y="3933056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 flipV="1">
            <a:off x="5327992" y="1556792"/>
            <a:ext cx="48" cy="12876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V="1">
            <a:off x="6781388" y="1556792"/>
            <a:ext cx="0" cy="12876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5358520" y="2238772"/>
            <a:ext cx="140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5811376" y="1016732"/>
            <a:ext cx="0" cy="18362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8" name="直接连接符 4127"/>
          <p:cNvCxnSpPr/>
          <p:nvPr/>
        </p:nvCxnSpPr>
        <p:spPr>
          <a:xfrm flipV="1">
            <a:off x="6279376" y="1016732"/>
            <a:ext cx="0" cy="18362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直接连接符 4130"/>
          <p:cNvCxnSpPr/>
          <p:nvPr/>
        </p:nvCxnSpPr>
        <p:spPr>
          <a:xfrm>
            <a:off x="3203848" y="1016732"/>
            <a:ext cx="3075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4-12(1)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524827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5076056" y="3043560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796136" y="3043560"/>
            <a:ext cx="24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796136" y="2583956"/>
            <a:ext cx="0" cy="4596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076056" y="2583956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96136" y="2583956"/>
            <a:ext cx="24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244136" y="2583956"/>
            <a:ext cx="0" cy="4596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020136" y="620688"/>
            <a:ext cx="0" cy="252028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80312" y="2583956"/>
            <a:ext cx="0" cy="4596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直接连接符 5119"/>
          <p:cNvCxnSpPr/>
          <p:nvPr/>
        </p:nvCxnSpPr>
        <p:spPr>
          <a:xfrm flipV="1">
            <a:off x="6660232" y="2583956"/>
            <a:ext cx="0" cy="4596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直接连接符 5123"/>
          <p:cNvCxnSpPr/>
          <p:nvPr/>
        </p:nvCxnSpPr>
        <p:spPr>
          <a:xfrm flipV="1">
            <a:off x="5796136" y="908720"/>
            <a:ext cx="0" cy="1675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6" name="直接连接符 5125"/>
          <p:cNvCxnSpPr/>
          <p:nvPr/>
        </p:nvCxnSpPr>
        <p:spPr>
          <a:xfrm>
            <a:off x="3923928" y="908720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直接连接符 5128"/>
          <p:cNvCxnSpPr/>
          <p:nvPr/>
        </p:nvCxnSpPr>
        <p:spPr>
          <a:xfrm>
            <a:off x="5796136" y="908720"/>
            <a:ext cx="24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直接连接符 5130"/>
          <p:cNvCxnSpPr/>
          <p:nvPr/>
        </p:nvCxnSpPr>
        <p:spPr>
          <a:xfrm>
            <a:off x="8244136" y="908720"/>
            <a:ext cx="0" cy="1675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直接连接符 5132"/>
          <p:cNvCxnSpPr/>
          <p:nvPr/>
        </p:nvCxnSpPr>
        <p:spPr>
          <a:xfrm flipH="1">
            <a:off x="5602972" y="3043560"/>
            <a:ext cx="18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直接连接符 5136"/>
          <p:cNvCxnSpPr/>
          <p:nvPr/>
        </p:nvCxnSpPr>
        <p:spPr>
          <a:xfrm flipV="1">
            <a:off x="5602972" y="1412776"/>
            <a:ext cx="0" cy="16307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0" name="直接连接符 5139"/>
          <p:cNvCxnSpPr/>
          <p:nvPr/>
        </p:nvCxnSpPr>
        <p:spPr>
          <a:xfrm>
            <a:off x="2699792" y="1420396"/>
            <a:ext cx="2903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直接连接符 5141"/>
          <p:cNvCxnSpPr/>
          <p:nvPr/>
        </p:nvCxnSpPr>
        <p:spPr>
          <a:xfrm>
            <a:off x="5602972" y="1420396"/>
            <a:ext cx="1931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直接连接符 5143"/>
          <p:cNvCxnSpPr/>
          <p:nvPr/>
        </p:nvCxnSpPr>
        <p:spPr>
          <a:xfrm>
            <a:off x="3275856" y="1896068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直接连接符 5145"/>
          <p:cNvCxnSpPr/>
          <p:nvPr/>
        </p:nvCxnSpPr>
        <p:spPr>
          <a:xfrm>
            <a:off x="5436096" y="1896068"/>
            <a:ext cx="792088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4" name="直接连接符 5153"/>
          <p:cNvCxnSpPr/>
          <p:nvPr/>
        </p:nvCxnSpPr>
        <p:spPr>
          <a:xfrm>
            <a:off x="5890972" y="1896068"/>
            <a:ext cx="0" cy="6878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5" name="任意多边形 5154"/>
          <p:cNvSpPr/>
          <p:nvPr/>
        </p:nvSpPr>
        <p:spPr>
          <a:xfrm>
            <a:off x="5798820" y="1424940"/>
            <a:ext cx="91440" cy="480060"/>
          </a:xfrm>
          <a:custGeom>
            <a:avLst/>
            <a:gdLst>
              <a:gd name="connsiteX0" fmla="*/ 0 w 91440"/>
              <a:gd name="connsiteY0" fmla="*/ 0 h 480060"/>
              <a:gd name="connsiteX1" fmla="*/ 76200 w 91440"/>
              <a:gd name="connsiteY1" fmla="*/ 236220 h 480060"/>
              <a:gd name="connsiteX2" fmla="*/ 91440 w 91440"/>
              <a:gd name="connsiteY2" fmla="*/ 48006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480060">
                <a:moveTo>
                  <a:pt x="0" y="0"/>
                </a:moveTo>
                <a:cubicBezTo>
                  <a:pt x="30480" y="78105"/>
                  <a:pt x="60960" y="156210"/>
                  <a:pt x="76200" y="236220"/>
                </a:cubicBezTo>
                <a:cubicBezTo>
                  <a:pt x="91440" y="316230"/>
                  <a:pt x="91440" y="398145"/>
                  <a:pt x="91440" y="48006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57" name="直接连接符 5156"/>
          <p:cNvCxnSpPr/>
          <p:nvPr/>
        </p:nvCxnSpPr>
        <p:spPr>
          <a:xfrm flipV="1">
            <a:off x="5796136" y="1489667"/>
            <a:ext cx="0" cy="108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9" name="直接连接符 5158"/>
          <p:cNvCxnSpPr/>
          <p:nvPr/>
        </p:nvCxnSpPr>
        <p:spPr>
          <a:xfrm>
            <a:off x="8244136" y="3043560"/>
            <a:ext cx="18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1" name="直接连接符 5160"/>
          <p:cNvCxnSpPr/>
          <p:nvPr/>
        </p:nvCxnSpPr>
        <p:spPr>
          <a:xfrm flipV="1">
            <a:off x="8431336" y="1404268"/>
            <a:ext cx="0" cy="1630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5" name="直接连接符 5164"/>
          <p:cNvCxnSpPr/>
          <p:nvPr/>
        </p:nvCxnSpPr>
        <p:spPr>
          <a:xfrm flipH="1">
            <a:off x="8244136" y="1412776"/>
            <a:ext cx="18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7" name="直接连接符 5166"/>
          <p:cNvCxnSpPr/>
          <p:nvPr/>
        </p:nvCxnSpPr>
        <p:spPr>
          <a:xfrm>
            <a:off x="7812360" y="1896068"/>
            <a:ext cx="720080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任意多边形 81"/>
          <p:cNvSpPr/>
          <p:nvPr/>
        </p:nvSpPr>
        <p:spPr>
          <a:xfrm>
            <a:off x="8135317" y="1413468"/>
            <a:ext cx="91440" cy="480060"/>
          </a:xfrm>
          <a:custGeom>
            <a:avLst/>
            <a:gdLst>
              <a:gd name="connsiteX0" fmla="*/ 0 w 91440"/>
              <a:gd name="connsiteY0" fmla="*/ 0 h 480060"/>
              <a:gd name="connsiteX1" fmla="*/ 76200 w 91440"/>
              <a:gd name="connsiteY1" fmla="*/ 236220 h 480060"/>
              <a:gd name="connsiteX2" fmla="*/ 91440 w 91440"/>
              <a:gd name="connsiteY2" fmla="*/ 48006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480060">
                <a:moveTo>
                  <a:pt x="0" y="0"/>
                </a:moveTo>
                <a:cubicBezTo>
                  <a:pt x="30480" y="78105"/>
                  <a:pt x="60960" y="156210"/>
                  <a:pt x="76200" y="236220"/>
                </a:cubicBezTo>
                <a:cubicBezTo>
                  <a:pt x="91440" y="316230"/>
                  <a:pt x="91440" y="398145"/>
                  <a:pt x="91440" y="480060"/>
                </a:cubicBezTo>
              </a:path>
            </a:pathLst>
          </a:custGeom>
          <a:ln w="38100"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70" name="直接连接符 5169"/>
          <p:cNvCxnSpPr/>
          <p:nvPr/>
        </p:nvCxnSpPr>
        <p:spPr>
          <a:xfrm>
            <a:off x="8144842" y="1893528"/>
            <a:ext cx="0" cy="6904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244537" y="1483405"/>
            <a:ext cx="0" cy="108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4" name="直接连接符 5173"/>
          <p:cNvCxnSpPr/>
          <p:nvPr/>
        </p:nvCxnSpPr>
        <p:spPr>
          <a:xfrm>
            <a:off x="3563888" y="1240185"/>
            <a:ext cx="2234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6" name="直接连接符 5175"/>
          <p:cNvCxnSpPr/>
          <p:nvPr/>
        </p:nvCxnSpPr>
        <p:spPr>
          <a:xfrm>
            <a:off x="6156368" y="1240185"/>
            <a:ext cx="1728000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380312" y="908720"/>
            <a:ext cx="0" cy="331465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6588224" y="908720"/>
            <a:ext cx="0" cy="331465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699792" y="1638258"/>
            <a:ext cx="2903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602972" y="1638258"/>
            <a:ext cx="553396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156368" y="1240185"/>
            <a:ext cx="0" cy="398073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884368" y="1240185"/>
            <a:ext cx="0" cy="398073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7884368" y="1638258"/>
            <a:ext cx="546968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5" name="直接连接符 5184"/>
          <p:cNvCxnSpPr/>
          <p:nvPr/>
        </p:nvCxnSpPr>
        <p:spPr>
          <a:xfrm>
            <a:off x="6228184" y="1905000"/>
            <a:ext cx="0" cy="113856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9" name="直接连接符 5188"/>
          <p:cNvCxnSpPr/>
          <p:nvPr/>
        </p:nvCxnSpPr>
        <p:spPr>
          <a:xfrm>
            <a:off x="7812360" y="1905000"/>
            <a:ext cx="0" cy="113006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0" name="任意多边形 5189"/>
          <p:cNvSpPr/>
          <p:nvPr/>
        </p:nvSpPr>
        <p:spPr>
          <a:xfrm>
            <a:off x="6153150" y="1633538"/>
            <a:ext cx="76200" cy="276225"/>
          </a:xfrm>
          <a:custGeom>
            <a:avLst/>
            <a:gdLst>
              <a:gd name="connsiteX0" fmla="*/ 0 w 76200"/>
              <a:gd name="connsiteY0" fmla="*/ 0 h 276225"/>
              <a:gd name="connsiteX1" fmla="*/ 47625 w 76200"/>
              <a:gd name="connsiteY1" fmla="*/ 1047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0" y="0"/>
                </a:moveTo>
                <a:cubicBezTo>
                  <a:pt x="17462" y="29369"/>
                  <a:pt x="34925" y="58738"/>
                  <a:pt x="47625" y="104775"/>
                </a:cubicBezTo>
                <a:cubicBezTo>
                  <a:pt x="60325" y="150812"/>
                  <a:pt x="68262" y="213518"/>
                  <a:pt x="76200" y="276225"/>
                </a:cubicBezTo>
              </a:path>
            </a:pathLst>
          </a:cu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91" name="任意多边形 5190"/>
          <p:cNvSpPr/>
          <p:nvPr/>
        </p:nvSpPr>
        <p:spPr>
          <a:xfrm>
            <a:off x="7805738" y="1638300"/>
            <a:ext cx="80962" cy="261938"/>
          </a:xfrm>
          <a:custGeom>
            <a:avLst/>
            <a:gdLst>
              <a:gd name="connsiteX0" fmla="*/ 80962 w 80962"/>
              <a:gd name="connsiteY0" fmla="*/ 0 h 261938"/>
              <a:gd name="connsiteX1" fmla="*/ 28575 w 80962"/>
              <a:gd name="connsiteY1" fmla="*/ 123825 h 261938"/>
              <a:gd name="connsiteX2" fmla="*/ 0 w 80962"/>
              <a:gd name="connsiteY2" fmla="*/ 261938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2" h="261938">
                <a:moveTo>
                  <a:pt x="80962" y="0"/>
                </a:moveTo>
                <a:cubicBezTo>
                  <a:pt x="61515" y="40084"/>
                  <a:pt x="42069" y="80169"/>
                  <a:pt x="28575" y="123825"/>
                </a:cubicBezTo>
                <a:cubicBezTo>
                  <a:pt x="15081" y="167481"/>
                  <a:pt x="7540" y="214709"/>
                  <a:pt x="0" y="261938"/>
                </a:cubicBezTo>
              </a:path>
            </a:pathLst>
          </a:cu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80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5" grpId="0" animBg="1"/>
      <p:bldP spid="82" grpId="0" animBg="1"/>
      <p:bldP spid="5190" grpId="0" animBg="1"/>
      <p:bldP spid="519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4-12(2)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779799" cy="481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76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0180" name="Picture 1" descr="C:\Users\fg\AppData\Roaming\Tencent\Users\553473819\QQ\WinTemp\RichOle\A8}T@D9O]~0]ZPXVF44UZI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4851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5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795027" cy="489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4-15(2)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3966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795027" cy="489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4-16(1)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529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20688"/>
            <a:ext cx="4488333" cy="600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6</a:t>
            </a:r>
            <a:r>
              <a:rPr lang="en-US" altLang="zh-CN" dirty="0" smtClean="0"/>
              <a:t>-7(2)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184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6</a:t>
            </a:r>
            <a:r>
              <a:rPr lang="en-US" altLang="zh-CN" dirty="0" smtClean="0"/>
              <a:t>-9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757238"/>
            <a:ext cx="749458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61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1204" name="Picture 1" descr="C:\Users\fg\AppData\Roaming\Tencent\Users\553473819\QQ\WinTemp\RichOle\@G9W{KEY]NVB6DL`BP%}CC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797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0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2228" name="Picture 1" descr="C:\Users\fg\AppData\Roaming\Tencent\Users\553473819\QQ\WinTemp\RichOle\[UK2B$OC]]G{SZM7$))X6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7383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4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3252" name="Picture 1" descr="C:\Users\fg\AppData\Roaming\Tencent\Users\553473819\QQ\WinTemp\RichOle\B@24~C1T__69ESNZ0J_8VB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2463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3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4276" name="Picture 1" descr="C:\Users\fg\AppData\Roaming\Tencent\Users\553473819\QQ\WinTemp\RichOle\ZWG~4YW}N@B]UPHXWP$%NT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4686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3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5300" name="Picture 1" descr="C:\Users\fg\AppData\Roaming\Tencent\Users\553473819\QQ\WinTemp\RichOle\Y@M1}Q_%RGO`4AJRB_KE@}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150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3-5(1)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96)K1M}`_FI$KGFQFJBH0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73813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76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7348" name="Picture 1" descr="C:\Users\fg\AppData\Roaming\Tencent\Users\553473819\QQ\WinTemp\RichOle\BRKUDF5J8S)P%Q]M{5E}G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97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8904" y="0"/>
            <a:ext cx="8229600" cy="62068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CN" dirty="0" smtClean="0"/>
              <a:t>3-1(1)</a:t>
            </a:r>
            <a:endParaRPr lang="zh-CN" altLang="en-US" dirty="0"/>
          </a:p>
        </p:txBody>
      </p:sp>
      <p:pic>
        <p:nvPicPr>
          <p:cNvPr id="4" name="Picture 1" descr="C:\Users\fg\AppData\Roaming\Tencent\Users\553473819\QQ\WinTemp\RichOle\0V(4FVZ4EF_$BH}]VO%T]U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57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3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8372" name="Picture 1" descr="C:\Users\fg\AppData\Roaming\Tencent\Users\553473819\QQ\WinTemp\RichOle\YK$3}DF3YIFH}N(KODQG~F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8817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6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59396" name="Picture 1" descr="C:\Users\fg\AppData\Roaming\Tencent\Users\553473819\QQ\WinTemp\RichOle\VMP()JP0]5KWLH7{VBHK[T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79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4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0420" name="Picture 1" descr="C:\Users\fg\AppData\Roaming\Tencent\Users\553473819\QQ\WinTemp\RichOle\]`IIZX89C]`EX29]9KE6SC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25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7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1444" name="Picture 1" descr="C:\Users\fg\AppData\Roaming\Tencent\Users\553473819\QQ\WinTemp\RichOle\FZ96N~T~}0U7_}7WI{N][(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199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3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2468" name="Picture 1" descr="C:\Users\fg\AppData\Roaming\Tencent\Users\553473819\QQ\WinTemp\RichOle\{YI72}YXY6})H_93I$YXG[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95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2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3492" name="Picture 1" descr="C:\Users\fg\AppData\Roaming\Tencent\Users\553473819\QQ\WinTemp\RichOle\POB1X79MLX2LB@9NN$$~8A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10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7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4516" name="Picture 1" descr="C:\Users\fg\AppData\Roaming\Tencent\Users\553473819\QQ\WinTemp\RichOle\JOQM{H`]3_C~DG11IHB4MM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"/>
          <a:stretch>
            <a:fillRect/>
          </a:stretch>
        </p:blipFill>
        <p:spPr bwMode="auto">
          <a:xfrm>
            <a:off x="323850" y="333375"/>
            <a:ext cx="6611938" cy="55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547813" y="4652963"/>
            <a:ext cx="1368425" cy="792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" name="Picture 2" descr="C:\Users\fg\AppData\Roaming\Tencent\Users\553473819\QQ\WinTemp\RichOle\T1ILV}GDU903TFVD8$F1E{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3503613"/>
            <a:ext cx="6623050" cy="335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483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3-5(1)</a:t>
            </a:r>
            <a:endParaRPr lang="zh-CN" altLang="en-US" dirty="0"/>
          </a:p>
        </p:txBody>
      </p:sp>
      <p:pic>
        <p:nvPicPr>
          <p:cNvPr id="5" name="Picture 4" descr="C:\Users\fg\AppData\Roaming\Tencent\Users\553473819\QQ\WinTemp\RichOle\4IIX4K}{UC%LXO%C%]SML0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5636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7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:\Users\fg\AppData\Roaming\Tencent\Users\553473819\QQ\WinTemp\RichOle\NBUW$4F17`14)E61)Y7SAA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6587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4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67588" name="Picture 1" descr="C:\Users\fg\AppData\Roaming\Tencent\Users\553473819\QQ\WinTemp\RichOle\E1~HWY6R6QU7BFS1_`G`~[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301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9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8904" y="0"/>
            <a:ext cx="8229600" cy="62068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CN" dirty="0" smtClean="0"/>
              <a:t>3-1(1)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JD[5KT}L%F@]CTMRE)7_K`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8652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9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:\Users\fg\AppData\Roaming\Tencent\Users\553473819\QQ\WinTemp\RichOle\89~C~4RV%YHZEO1O{KI%JX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007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69636" name="Picture 1" descr="C:\Users\fg\AppData\Roaming\Tencent\Users\553473819\QQ\WinTemp\RichOle\S3J(6(B)9`(MU4K{DS6]@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3731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4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70660" name="Picture 1" descr="C:\Users\fg\AppData\Roaming\Tencent\Users\553473819\QQ\WinTemp\RichOle\@C(YL8I4)}$6}2$8X5G4F~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9921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63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71684" name="Picture 1" descr="C:\Users\fg\AppData\Roaming\Tencent\Users\553473819\QQ\WinTemp\RichOle\1T6K1}1WMHVTGS]SS7QDE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373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3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72708" name="Picture 1" descr="C:\Users\fg\AppData\Roaming\Tencent\Users\553473819\QQ\WinTemp\RichOle\BKA(NWSWK%HVX_EIJC3MSY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753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68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737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73732" name="Picture 1" descr="C:\Users\fg\AppData\Roaming\Tencent\Users\553473819\QQ\WinTemp\RichOle\_3NNGJF5Y(F]PA1}7{B0_O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8652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 descr="C:\Users\fg\AppData\Roaming\Tencent\Users\553473819\QQ\WinTemp\RichOle\K$D40PS6H`(Q~)23N~Y6B5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0"/>
            <a:ext cx="77819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39750" y="0"/>
            <a:ext cx="1655763" cy="836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7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3-6(1)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124075" y="4076700"/>
            <a:ext cx="1943100" cy="19446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082925" y="1341438"/>
            <a:ext cx="0" cy="1295474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19775" y="1341438"/>
            <a:ext cx="0" cy="1295474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082925" y="4005263"/>
            <a:ext cx="0" cy="2160587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979613" y="5049838"/>
            <a:ext cx="230505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饼形 50"/>
          <p:cNvSpPr/>
          <p:nvPr/>
        </p:nvSpPr>
        <p:spPr>
          <a:xfrm>
            <a:off x="4847775" y="1413563"/>
            <a:ext cx="1944000" cy="1944000"/>
          </a:xfrm>
          <a:prstGeom prst="pie">
            <a:avLst>
              <a:gd name="adj1" fmla="val 10800000"/>
              <a:gd name="adj2" fmla="val 215902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044823" y="4432349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779912" y="5661248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6" name="TextBox 66"/>
          <p:cNvSpPr txBox="1">
            <a:spLocks noChangeArrowheads="1"/>
          </p:cNvSpPr>
          <p:nvPr/>
        </p:nvSpPr>
        <p:spPr bwMode="auto">
          <a:xfrm>
            <a:off x="3131840" y="4427264"/>
            <a:ext cx="295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3785369" y="5661248"/>
            <a:ext cx="282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227167" y="1844824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0" name="TextBox 66"/>
          <p:cNvSpPr txBox="1">
            <a:spLocks noChangeArrowheads="1"/>
          </p:cNvSpPr>
          <p:nvPr/>
        </p:nvSpPr>
        <p:spPr bwMode="auto">
          <a:xfrm>
            <a:off x="6457032" y="1486663"/>
            <a:ext cx="4219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b’’</a:t>
            </a:r>
            <a:endParaRPr lang="zh-CN" altLang="en-US" dirty="0"/>
          </a:p>
        </p:txBody>
      </p:sp>
      <p:sp>
        <p:nvSpPr>
          <p:cNvPr id="61" name="饼形 60"/>
          <p:cNvSpPr/>
          <p:nvPr/>
        </p:nvSpPr>
        <p:spPr>
          <a:xfrm>
            <a:off x="2123728" y="1412992"/>
            <a:ext cx="1944000" cy="1944000"/>
          </a:xfrm>
          <a:prstGeom prst="pie">
            <a:avLst>
              <a:gd name="adj1" fmla="val 10800000"/>
              <a:gd name="adj2" fmla="val 215902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4284663" y="5049044"/>
            <a:ext cx="153511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819775" y="2636912"/>
            <a:ext cx="0" cy="241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788024" y="4009827"/>
            <a:ext cx="2160000" cy="21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3054350" y="4471714"/>
            <a:ext cx="2196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250805" y="1585364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219055" y="1557363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3" name="TextBox 66"/>
          <p:cNvSpPr txBox="1">
            <a:spLocks noChangeArrowheads="1"/>
          </p:cNvSpPr>
          <p:nvPr/>
        </p:nvSpPr>
        <p:spPr bwMode="auto">
          <a:xfrm>
            <a:off x="5107929" y="1116775"/>
            <a:ext cx="397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a''</a:t>
            </a:r>
            <a:endParaRPr lang="zh-CN" altLang="en-US" dirty="0"/>
          </a:p>
        </p:txBody>
      </p:sp>
      <p:cxnSp>
        <p:nvCxnSpPr>
          <p:cNvPr id="85" name="直接连接符 84"/>
          <p:cNvCxnSpPr>
            <a:stCxn id="82" idx="2"/>
          </p:cNvCxnSpPr>
          <p:nvPr/>
        </p:nvCxnSpPr>
        <p:spPr>
          <a:xfrm flipH="1">
            <a:off x="3082925" y="1593082"/>
            <a:ext cx="2136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3040258" y="1556792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7" name="TextBox 66"/>
          <p:cNvSpPr txBox="1">
            <a:spLocks noChangeArrowheads="1"/>
          </p:cNvSpPr>
          <p:nvPr/>
        </p:nvSpPr>
        <p:spPr bwMode="auto">
          <a:xfrm>
            <a:off x="2639344" y="1116775"/>
            <a:ext cx="487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(a')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>
            <a:off x="4994523" y="1876574"/>
            <a:ext cx="1663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648937" y="1895626"/>
            <a:ext cx="0" cy="396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3068636" y="5865243"/>
            <a:ext cx="3585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/>
        </p:nvSpPr>
        <p:spPr>
          <a:xfrm>
            <a:off x="2277269" y="4245471"/>
            <a:ext cx="1620000" cy="1620000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8" name="直接连接符 97"/>
          <p:cNvCxnSpPr/>
          <p:nvPr/>
        </p:nvCxnSpPr>
        <p:spPr>
          <a:xfrm>
            <a:off x="6263679" y="1857682"/>
            <a:ext cx="0" cy="363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411760" y="5489609"/>
            <a:ext cx="38519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2372147" y="5453890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" name="TextBox 66"/>
          <p:cNvSpPr txBox="1">
            <a:spLocks noChangeArrowheads="1"/>
          </p:cNvSpPr>
          <p:nvPr/>
        </p:nvSpPr>
        <p:spPr bwMode="auto">
          <a:xfrm>
            <a:off x="2411760" y="5085556"/>
            <a:ext cx="306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105" name="直接连接符 104"/>
          <p:cNvCxnSpPr>
            <a:stCxn id="102" idx="4"/>
          </p:cNvCxnSpPr>
          <p:nvPr/>
        </p:nvCxnSpPr>
        <p:spPr>
          <a:xfrm flipH="1" flipV="1">
            <a:off x="2408659" y="1876574"/>
            <a:ext cx="1" cy="364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2408659" y="1876574"/>
            <a:ext cx="2585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2376835" y="1840062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0" name="TextBox 66"/>
          <p:cNvSpPr txBox="1">
            <a:spLocks noChangeArrowheads="1"/>
          </p:cNvSpPr>
          <p:nvPr/>
        </p:nvSpPr>
        <p:spPr bwMode="auto">
          <a:xfrm>
            <a:off x="2445172" y="1895626"/>
            <a:ext cx="357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b'</a:t>
            </a:r>
            <a:endParaRPr lang="zh-CN" altLang="en-US" dirty="0"/>
          </a:p>
        </p:txBody>
      </p:sp>
      <p:cxnSp>
        <p:nvCxnSpPr>
          <p:cNvPr id="112" name="直接连接符 111"/>
          <p:cNvCxnSpPr/>
          <p:nvPr/>
        </p:nvCxnSpPr>
        <p:spPr>
          <a:xfrm>
            <a:off x="3791024" y="5700935"/>
            <a:ext cx="2699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V="1">
            <a:off x="6479892" y="2385563"/>
            <a:ext cx="0" cy="331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>
            <a:off x="6446750" y="2353813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7" name="TextBox 66"/>
          <p:cNvSpPr txBox="1">
            <a:spLocks noChangeArrowheads="1"/>
          </p:cNvSpPr>
          <p:nvPr/>
        </p:nvSpPr>
        <p:spPr bwMode="auto">
          <a:xfrm>
            <a:off x="6393909" y="2389531"/>
            <a:ext cx="397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c''</a:t>
            </a:r>
            <a:endParaRPr lang="zh-CN" altLang="en-US" dirty="0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3816424" y="2389531"/>
            <a:ext cx="0" cy="330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3779911" y="2349273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" name="TextBox 66"/>
          <p:cNvSpPr txBox="1">
            <a:spLocks noChangeArrowheads="1"/>
          </p:cNvSpPr>
          <p:nvPr/>
        </p:nvSpPr>
        <p:spPr bwMode="auto">
          <a:xfrm>
            <a:off x="3816424" y="2409242"/>
            <a:ext cx="333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1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82" grpId="0" animBg="1"/>
      <p:bldP spid="82" grpId="1" animBg="1"/>
      <p:bldP spid="83" grpId="0"/>
      <p:bldP spid="86" grpId="0" animBg="1"/>
      <p:bldP spid="86" grpId="1" animBg="1"/>
      <p:bldP spid="87" grpId="0"/>
      <p:bldP spid="96" grpId="0" animBg="1"/>
      <p:bldP spid="102" grpId="0" animBg="1"/>
      <p:bldP spid="102" grpId="1" animBg="1"/>
      <p:bldP spid="103" grpId="0"/>
      <p:bldP spid="109" grpId="0" animBg="1"/>
      <p:bldP spid="109" grpId="1" animBg="1"/>
      <p:bldP spid="110" grpId="0"/>
      <p:bldP spid="116" grpId="0" animBg="1"/>
      <p:bldP spid="116" grpId="1" animBg="1"/>
      <p:bldP spid="117" grpId="0"/>
      <p:bldP spid="120" grpId="0" animBg="1"/>
      <p:bldP spid="120" grpId="1" animBg="1"/>
      <p:bldP spid="1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3-7(1)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)QWZLPLXWDNE7LQLINYUA[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959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6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29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2948" name="Picture 1" descr="C:\Users\fg\AppData\Roaming\Tencent\Users\553473819\QQ\WinTemp\RichOle\~%%P9E8%C%X73_MS9(411)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073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2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3972" name="Picture 1" descr="C:\Users\fg\AppData\Roaming\Tencent\Users\553473819\QQ\WinTemp\RichOle\5SQ)09@5WID{%H7QEL(PI1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613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4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8904" y="0"/>
            <a:ext cx="8229600" cy="62068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CN" dirty="0" smtClean="0"/>
              <a:t>3-1(1)</a:t>
            </a:r>
            <a:endParaRPr lang="zh-CN" altLang="en-US" dirty="0"/>
          </a:p>
        </p:txBody>
      </p:sp>
      <p:pic>
        <p:nvPicPr>
          <p:cNvPr id="4" name="Picture 1" descr="C:\Users\fg\AppData\Roaming\Tencent\Users\553473819\QQ\WinTemp\RichOle\S@1VGJWV6MO3WYK)5}W)BB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9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49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4996" name="AutoShape 1" descr="C:\Users\fg\AppData\Roaming\Tencent\Users\553473819\QQ\WinTemp\RichOle\.]C{ZLY8PF)9S9G8C]DN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997" name="AutoShape 2" descr="C:\Users\fg\AppData\Roaming\Tencent\Users\553473819\QQ\WinTemp\RichOle\.]C{ZLY8PF)9S9G8C]DN3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49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30888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0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3-8(1)</a:t>
            </a:r>
            <a:endParaRPr lang="zh-CN" altLang="en-US" dirty="0"/>
          </a:p>
        </p:txBody>
      </p:sp>
      <p:pic>
        <p:nvPicPr>
          <p:cNvPr id="123" name="Picture 1" descr="C:\Users\fg\AppData\Roaming\Tencent\Users\553473819\QQ\WinTemp\RichOle\0~I}WVA6Z)LJVT2T0TBW`(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166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2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70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87044" name="Picture 1" descr="C:\Users\fg\AppData\Roaming\Tencent\Users\553473819\QQ\WinTemp\RichOle\5G_RILC%U@OZ3AR375D3WF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724128" cy="564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1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80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88068" name="Picture 2" descr="C:\Users\fg\AppData\Roaming\Tencent\Users\553473819\QQ\WinTemp\RichOle\V_6%%98WSRH8A]EBH890Z}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510830" cy="544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0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90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9092" name="Picture 1" descr="C:\Users\fg\AppData\Roaming\Tencent\Users\553473819\QQ\WinTemp\RichOle\3LM6(VR~5~0K@~6X]2@(1}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364088" cy="517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01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0116" name="Picture 1" descr="C:\Users\fg\AppData\Roaming\Tencent\Users\553473819\QQ\WinTemp\RichOle\$P(@SP1JDEV)Y[G{XIY1Z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244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9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11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1140" name="Picture 1" descr="C:\Users\fg\AppData\Roaming\Tencent\Users\553473819\QQ\WinTemp\RichOle\KQZ0UIF1)GTDT{JY%5$INN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29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21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2164" name="Picture 1" descr="C:\Users\fg\AppData\Roaming\Tencent\Users\553473819\QQ\WinTemp\RichOle\1J8L@]D[]3B%KY2O02%VR7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863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9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31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3188" name="Picture 1" descr="C:\Users\fg\AppData\Roaming\Tencent\Users\553473819\QQ\WinTemp\RichOle\10%M8[]7[I}04_NL]L$$]D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672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4212" name="Picture 1" descr="C:\Users\fg\AppData\Roaming\Tencent\Users\553473819\QQ\WinTemp\RichOle\EAK[3C12_6J}U(2_}BNLB0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1492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3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1" descr="C:\Users\fg\AppData\Roaming\Tencent\Users\553473819\QQ\WinTemp\RichOle\XNUMDBLLR$19O00AGUXHS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4207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78904" y="44624"/>
            <a:ext cx="8229600" cy="62068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CN" dirty="0" smtClean="0"/>
              <a:t>3-1(1)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2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52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5236" name="Picture 1" descr="C:\Users\fg\AppData\Roaming\Tencent\Users\553473819\QQ\WinTemp\RichOle\92B8]IS5@HZ)[SKJ}]M}C$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4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62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6260" name="Picture 1" descr="C:\Users\fg\AppData\Roaming\Tencent\Users\553473819\QQ\WinTemp\RichOle\H6)919DZVR5B`]E6C)UR][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672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64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72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7284" name="Picture 1" descr="C:\Users\fg\AppData\Roaming\Tencent\Users\553473819\QQ\WinTemp\RichOle\P]QNP_R(GR@EL@1W7M]5P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8963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8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83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8308" name="Picture 1" descr="C:\Users\fg\AppData\Roaming\Tencent\Users\553473819\QQ\WinTemp\RichOle\RYW$Q[7XPND3DQ$0}C6T9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82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60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93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9332" name="Picture 1" descr="C:\Users\fg\AppData\Roaming\Tencent\Users\553473819\QQ\WinTemp\RichOle\(5A${}9T3ZDO)CQV$0A0QQ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339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7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03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0356" name="Picture 1" descr="C:\Users\fg\AppData\Roaming\Tencent\Users\553473819\QQ\WinTemp\RichOle\JKO$IY{FBM~3[GJ@81T71X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63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4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3-9(2)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6SFOA88FLEOGSR7U@NQ]N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673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2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24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2404" name="Picture 1" descr="C:\Users\fg\AppData\Roaming\Tencent\Users\553473819\QQ\WinTemp\RichOle\TMO87XZ[`CM4@$(HD4}TZ4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29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6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34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3428" name="Picture 2" descr="C:\Users\fg\AppData\Roaming\Tencent\Users\553473819\QQ\WinTemp\RichOle\Q9X26PXK69`@A17A}@Z2VJ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0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44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4452" name="Picture 1" descr="C:\Users\fg\AppData\Roaming\Tencent\Users\553473819\QQ\WinTemp\RichOle\M_0X%PXC{EDQ@JLXLO(A5N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673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2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4036" name="Picture 1" descr="C:\Users\fg\AppData\Roaming\Tencent\Users\553473819\QQ\WinTemp\RichOle\73UQX)`T9][@U{ZK]SCRB2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9602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mtClean="0"/>
              <a:t>3-1(1)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92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54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5476" name="AutoShape 1" descr="C:\Users\fg\AppData\Roaming\Tencent\Users\553473819\QQ\WinTemp\RichOle\)IVAVIC))C2O(LALKCOO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77" name="AutoShape 2" descr="C:\Users\fg\AppData\Roaming\Tencent\Users\553473819\QQ\WinTemp\RichOle\)IVAVIC))C2O(LALKCOO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5478" name="Picture 4" descr="C:\Users\fg\AppData\Roaming\Tencent\Users\553473819\QQ\WinTemp\RichOle\]C3{S4MOMI_NP3O8T2257B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101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64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6500" name="Picture 2" descr="C:\Users\fg\AppData\Roaming\Tencent\Users\553473819\QQ\WinTemp\RichOle\]`RR%NXJ53]%{ZTPAZXE@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054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8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7524" name="Picture 2" descr="C:\Users\fg\AppData\Roaming\Tencent\Users\553473819\QQ\WinTemp\RichOle\2DLA4O_`MQ3OFEB4JNV71I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9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85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8548" name="Picture 1" descr="C:\Users\fg\AppData\Roaming\Tencent\Users\553473819\QQ\WinTemp\RichOle\W4LYWE5G)H~S$(MSW[YT{]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673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95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9572" name="AutoShape 1" descr="C:\Users\fg\AppData\Roaming\Tencent\Users\553473819\QQ\WinTemp\RichOle\%UeZV)TL]4MGR$BKPJWQK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3" name="AutoShape 2" descr="C:\Users\fg\AppData\Roaming\Tencent\Users\553473819\QQ\WinTemp\RichOle\%UeZV)TL]4MGR$BKPJWQK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95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0"/>
            <a:ext cx="54292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4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05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0596" name="Picture 1" descr="C:\Users\fg\AppData\Roaming\Tencent\Users\553473819\QQ\WinTemp\RichOle\X{35E(K@R7@{LQ)A~~JN$I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196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3-10(2)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 rot="2702653">
            <a:off x="6287640" y="1137496"/>
            <a:ext cx="1800000" cy="18000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755576" y="3310288"/>
            <a:ext cx="439248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148064" y="772324"/>
            <a:ext cx="0" cy="254558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067944" y="772324"/>
            <a:ext cx="108012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55576" y="2675012"/>
            <a:ext cx="108012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755576" y="2675012"/>
            <a:ext cx="0" cy="63527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835696" y="772324"/>
            <a:ext cx="2232248" cy="190107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5" idx="2"/>
            <a:endCxn id="5" idx="3"/>
          </p:cNvCxnSpPr>
          <p:nvPr/>
        </p:nvCxnSpPr>
        <p:spPr>
          <a:xfrm>
            <a:off x="6550753" y="2673401"/>
            <a:ext cx="1272792" cy="98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2565301" y="2045116"/>
            <a:ext cx="259228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755576" y="3835744"/>
            <a:ext cx="4392000" cy="2545584"/>
            <a:chOff x="755576" y="3835744"/>
            <a:chExt cx="4392000" cy="2545584"/>
          </a:xfrm>
        </p:grpSpPr>
        <p:sp>
          <p:nvSpPr>
            <p:cNvPr id="37" name="矩形 36"/>
            <p:cNvSpPr/>
            <p:nvPr/>
          </p:nvSpPr>
          <p:spPr>
            <a:xfrm>
              <a:off x="755576" y="3835744"/>
              <a:ext cx="4392000" cy="2545584"/>
            </a:xfrm>
            <a:prstGeom prst="rect">
              <a:avLst/>
            </a:prstGeom>
            <a:ln w="3175">
              <a:solidFill>
                <a:schemeClr val="accent6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>
              <a:stCxn id="37" idx="3"/>
              <a:endCxn id="37" idx="1"/>
            </p:cNvCxnSpPr>
            <p:nvPr/>
          </p:nvCxnSpPr>
          <p:spPr>
            <a:xfrm flipH="1">
              <a:off x="755576" y="5108536"/>
              <a:ext cx="4392000" cy="0"/>
            </a:xfrm>
            <a:prstGeom prst="line">
              <a:avLst/>
            </a:prstGeom>
            <a:ln w="3175">
              <a:solidFill>
                <a:schemeClr val="accent6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780558" y="47667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1’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051720" y="17635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2’(3’)</a:t>
            </a:r>
            <a:endParaRPr lang="zh-CN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76535" y="228525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4’(5’)</a:t>
            </a:r>
            <a:endParaRPr lang="zh-CN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8423" y="233958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’(</a:t>
            </a:r>
            <a:r>
              <a:rPr lang="en-US" altLang="zh-CN" dirty="0"/>
              <a:t>7</a:t>
            </a:r>
            <a:r>
              <a:rPr lang="en-US" altLang="zh-CN" dirty="0" smtClean="0"/>
              <a:t>’)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4067944" y="764704"/>
            <a:ext cx="0" cy="4343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67944" y="4715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55" name="直接连接符 54"/>
          <p:cNvCxnSpPr/>
          <p:nvPr/>
        </p:nvCxnSpPr>
        <p:spPr>
          <a:xfrm>
            <a:off x="2578001" y="2037496"/>
            <a:ext cx="0" cy="4343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4029844" y="5070436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149540" y="731991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308304" y="54732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1’’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534323" y="3800025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555776" y="3933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2543076" y="6343228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621707" y="5877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5869508" y="1995983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764005" y="162665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3’’</a:t>
            </a:r>
            <a:endParaRPr lang="zh-CN" altLang="en-US" dirty="0"/>
          </a:p>
        </p:txBody>
      </p:sp>
      <p:sp>
        <p:nvSpPr>
          <p:cNvPr id="67" name="椭圆 66"/>
          <p:cNvSpPr/>
          <p:nvPr/>
        </p:nvSpPr>
        <p:spPr>
          <a:xfrm>
            <a:off x="8425507" y="2007890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8460432" y="181131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2’’</a:t>
            </a:r>
            <a:endParaRPr lang="zh-CN" altLang="en-US" dirty="0"/>
          </a:p>
        </p:txBody>
      </p:sp>
      <p:cxnSp>
        <p:nvCxnSpPr>
          <p:cNvPr id="70" name="直接连接符 69"/>
          <p:cNvCxnSpPr/>
          <p:nvPr/>
        </p:nvCxnSpPr>
        <p:spPr>
          <a:xfrm>
            <a:off x="1835696" y="2708920"/>
            <a:ext cx="0" cy="3019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5147576" y="5110917"/>
            <a:ext cx="2040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7186052" y="3310288"/>
            <a:ext cx="1588" cy="179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084408" y="4009827"/>
            <a:ext cx="2160000" cy="21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550753" y="2654351"/>
            <a:ext cx="0" cy="18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" idx="3"/>
          </p:cNvCxnSpPr>
          <p:nvPr/>
        </p:nvCxnSpPr>
        <p:spPr>
          <a:xfrm>
            <a:off x="7823545" y="2674383"/>
            <a:ext cx="0" cy="305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095215" y="252425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5’’</a:t>
            </a:r>
            <a:endParaRPr lang="zh-CN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884368" y="262331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’’</a:t>
            </a:r>
            <a:endParaRPr lang="zh-CN" altLang="en-US" dirty="0"/>
          </a:p>
        </p:txBody>
      </p:sp>
      <p:sp>
        <p:nvSpPr>
          <p:cNvPr id="83" name="椭圆 82"/>
          <p:cNvSpPr/>
          <p:nvPr/>
        </p:nvSpPr>
        <p:spPr>
          <a:xfrm>
            <a:off x="6519523" y="2638276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7785445" y="2641651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 flipH="1">
            <a:off x="755576" y="4490070"/>
            <a:ext cx="579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755576" y="5733256"/>
            <a:ext cx="7066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799280" y="4447659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874590" y="4526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91" name="椭圆 90"/>
          <p:cNvSpPr/>
          <p:nvPr/>
        </p:nvSpPr>
        <p:spPr>
          <a:xfrm>
            <a:off x="1801565" y="5692997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1925387" y="533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39064" y="280798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(7’’)</a:t>
            </a:r>
            <a:endParaRPr lang="zh-CN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813836" y="290503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(6’’)</a:t>
            </a:r>
            <a:endParaRPr lang="zh-CN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66432" y="41497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85405" y="5790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100" name="椭圆 99"/>
          <p:cNvSpPr/>
          <p:nvPr/>
        </p:nvSpPr>
        <p:spPr>
          <a:xfrm>
            <a:off x="719861" y="4451398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722146" y="5696736"/>
            <a:ext cx="73025" cy="71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33" name="组合 132"/>
          <p:cNvGrpSpPr/>
          <p:nvPr/>
        </p:nvGrpSpPr>
        <p:grpSpPr>
          <a:xfrm>
            <a:off x="755576" y="3835743"/>
            <a:ext cx="3312368" cy="2545585"/>
            <a:chOff x="755576" y="3835743"/>
            <a:chExt cx="3312368" cy="2545585"/>
          </a:xfrm>
        </p:grpSpPr>
        <p:cxnSp>
          <p:nvCxnSpPr>
            <p:cNvPr id="103" name="直接连接符 102"/>
            <p:cNvCxnSpPr/>
            <p:nvPr/>
          </p:nvCxnSpPr>
          <p:spPr>
            <a:xfrm flipH="1" flipV="1">
              <a:off x="2579588" y="3835744"/>
              <a:ext cx="1488356" cy="127041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2570835" y="5110917"/>
              <a:ext cx="1495522" cy="1268029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1835696" y="3835743"/>
              <a:ext cx="743892" cy="654327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 flipV="1">
              <a:off x="1835696" y="5728715"/>
              <a:ext cx="743892" cy="652613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756373" y="4487117"/>
              <a:ext cx="1079323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755576" y="5733256"/>
              <a:ext cx="1079323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755576" y="4483377"/>
              <a:ext cx="797" cy="1249879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1834899" y="4468862"/>
              <a:ext cx="797" cy="1249879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/>
          <p:cNvGrpSpPr/>
          <p:nvPr/>
        </p:nvGrpSpPr>
        <p:grpSpPr>
          <a:xfrm>
            <a:off x="2574826" y="3835743"/>
            <a:ext cx="2582763" cy="2545585"/>
            <a:chOff x="2574826" y="3835743"/>
            <a:chExt cx="2582763" cy="2545585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2576413" y="3835743"/>
              <a:ext cx="2578001" cy="1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2574826" y="6381327"/>
              <a:ext cx="2578001" cy="1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4063181" y="5103326"/>
              <a:ext cx="1093324" cy="1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5147576" y="3835745"/>
              <a:ext cx="10013" cy="2543201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 flipH="1">
            <a:off x="755576" y="5108536"/>
            <a:ext cx="3310781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6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9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2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53" grpId="0"/>
      <p:bldP spid="53" grpId="1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9" grpId="0" animBg="1"/>
      <p:bldP spid="59" grpId="1" animBg="1"/>
      <p:bldP spid="60" grpId="0"/>
      <p:bldP spid="60" grpId="1"/>
      <p:bldP spid="63" grpId="0" animBg="1"/>
      <p:bldP spid="63" grpId="1" animBg="1"/>
      <p:bldP spid="64" grpId="0"/>
      <p:bldP spid="64" grpId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/>
      <p:bldP spid="68" grpId="1"/>
      <p:bldP spid="81" grpId="0"/>
      <p:bldP spid="81" grpId="1"/>
      <p:bldP spid="82" grpId="0"/>
      <p:bldP spid="82" grpId="1"/>
      <p:bldP spid="83" grpId="0" animBg="1"/>
      <p:bldP spid="83" grpId="1" animBg="1"/>
      <p:bldP spid="84" grpId="0" animBg="1"/>
      <p:bldP spid="84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/>
      <p:bldP spid="92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 animBg="1"/>
      <p:bldP spid="100" grpId="1" animBg="1"/>
      <p:bldP spid="101" grpId="0" animBg="1"/>
      <p:bldP spid="101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fg\AppData\Roaming\Tencent\Users\553473819\QQ\WinTemp\RichOle\MV)}@~HZEUL@`PLU6]]~}J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292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3-11(2)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7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26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2644" name="Picture 1" descr="C:\Users\fg\AppData\Roaming\Tencent\Users\553473819\QQ\WinTemp\RichOle\J_W_~ZR~]NQ@9Q(3]O$%S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83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4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36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3668" name="Picture 1" descr="C:\Users\fg\AppData\Roaming\Tencent\Users\553473819\QQ\WinTemp\RichOle\)(ITE(E_$18NFNFLHFRZWU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87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5060" name="Picture 1" descr="C:\Users\fg\AppData\Roaming\Tencent\Users\553473819\QQ\WinTemp\RichOle\%0`)CUOA8BM$GN{0]Z_X`O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6428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mtClean="0"/>
              <a:t>3-1(1)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00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46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4692" name="Picture 1" descr="C:\Users\fg\AppData\Roaming\Tencent\Users\553473819\QQ\WinTemp\RichOle\NKGZ$EL}Q6IBOG{CI@C83Q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673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0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5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5716" name="Picture 1" descr="C:\Users\fg\AppData\Roaming\Tencent\Users\553473819\QQ\WinTemp\RichOle\RA~4FM9JDS{KJI2G5}}L]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63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67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6740" name="Picture 1" descr="C:\Users\fg\AppData\Roaming\Tencent\Users\553473819\QQ\WinTemp\RichOle\(B4`TT]7[2UJ@_U5S4E{56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63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6" name="Picture 2" descr="C:\Users\fg\AppData\Roaming\Tencent\Users\553473819\QQ\WinTemp\RichOle\F[F)]5_J`S)1YFR54@CFL}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636838"/>
            <a:ext cx="79914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01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3-12(1)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QT]T$G]NQIJF1NDU]ZH63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625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87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8788" name="AutoShape 1" descr="C:\Users\fg\AppData\Roaming\Tencent\Users\553473819\QQ\WinTemp\RichOle\@A(AT~@SS[ZUB048TLHU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789" name="AutoShape 2" descr="C:\Users\fg\AppData\Roaming\Tencent\Users\553473819\QQ\WinTemp\RichOle\@A(AT~@SS[ZUB048TLHU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790" name="AutoShape 3" descr="C:\Users\fg\AppData\Roaming\Tencent\Users\553473819\QQ\WinTemp\RichOle\@A(AT~@SS[ZUB048TLHU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87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7938"/>
            <a:ext cx="52578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7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98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19812" name="Picture 1" descr="C:\Users\fg\AppData\Roaming\Tencent\Users\553473819\QQ\WinTemp\RichOle\KZ(O0A~_G72J2L][EBRB`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08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0836" name="Picture 1" descr="C:\Users\fg\AppData\Roaming\Tencent\Users\553473819\QQ\WinTemp\RichOle\PR$1WI[2(S@4SA()V2JAP(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959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7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18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1860" name="Picture 1" descr="C:\Users\fg\AppData\Roaming\Tencent\Users\553473819\QQ\WinTemp\RichOle\1A{76~PQUQFES5XZ7W6S64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73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2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3-12(2)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6S6]NNH7JHMLF0`W4DLI0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911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6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39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3908" name="Picture 2" descr="C:\Users\fg\AppData\Roaming\Tencent\Users\553473819\QQ\WinTemp\RichOle\LP7F0}[H%HQ(PJ]5$QN34]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244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2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6084" name="Picture 1" descr="C:\Users\fg\AppData\Roaming\Tencent\Users\553473819\QQ\WinTemp\RichOle\_`JRL@)@[AZZXQ)X$CX%RR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32538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mtClean="0"/>
              <a:t>3-1(1)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5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49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4932" name="Picture 2" descr="C:\Users\fg\AppData\Roaming\Tencent\Users\553473819\QQ\WinTemp\RichOle\%C%Q)1{ZFM2R7A[05F8W~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5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3-13(4)</a:t>
            </a:r>
            <a:endParaRPr lang="zh-CN" altLang="en-US" dirty="0"/>
          </a:p>
        </p:txBody>
      </p:sp>
      <p:pic>
        <p:nvPicPr>
          <p:cNvPr id="5" name="Picture 2" descr="C:\Users\fg\AppData\Roaming\Tencent\Users\553473819\QQ\WinTemp\RichOle\4HI}_5UNQ$$$$L84}PI7S)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1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69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6980" name="Picture 2" descr="C:\Users\fg\AppData\Roaming\Tencent\Users\553473819\QQ\WinTemp\RichOle\US6)}4}XX29BB4T[WJA~B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909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0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80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8004" name="Picture 1" descr="C:\Users\fg\AppData\Roaming\Tencent\Users\553473819\QQ\WinTemp\RichOle\T]4NKW{8ZMJ~3EEE@]I(GX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81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2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90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9028" name="Picture 1" descr="C:\Users\fg\AppData\Roaming\Tencent\Users\553473819\QQ\WinTemp\RichOle\{U4TQVRY45TI{[CXM3}{{~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28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9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00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0052" name="Picture 1" descr="C:\Users\fg\AppData\Roaming\Tencent\Users\553473819\QQ\WinTemp\RichOle\BJUBJ[[DMFM@_SJVP)15@$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28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3-14(1)</a:t>
            </a:r>
            <a:endParaRPr lang="zh-CN" altLang="en-US" dirty="0"/>
          </a:p>
        </p:txBody>
      </p:sp>
      <p:pic>
        <p:nvPicPr>
          <p:cNvPr id="5" name="Picture 4" descr="C:\Users\fg\AppData\Roaming\Tencent\Users\553473819\QQ\WinTemp\RichOle\P533NG`W$_UZ97(CJHO~A%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2100" name="Picture 1" descr="C:\Users\fg\AppData\Roaming\Tencent\Users\553473819\QQ\WinTemp\RichOle\TTRGZD$`B4C8H}(UKWN)[9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55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7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3124" name="Picture 1" descr="C:\Users\fg\AppData\Roaming\Tencent\Users\553473819\QQ\WinTemp\RichOle\8TI7F%FNAZMZZ}(E@Y$8S]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674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0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4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4148" name="Picture 1" descr="C:\Users\fg\AppData\Roaming\Tencent\Users\553473819\QQ\WinTemp\RichOle\8~J[%)Z54[`$Z4HZYNWU`{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7108" name="Picture 1" descr="C:\Users\fg\AppData\Roaming\Tencent\Users\553473819\QQ\WinTemp\RichOle\R5@()X5X}1{[I_N471Q4R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0237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mtClean="0"/>
              <a:t>3-1(1)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g\AppData\Roaming\Tencent\Users\553473819\QQ\WinTemp\RichOle\_2W0`KFQR8D~%0U`@ZA09J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864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3-16(2)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1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6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6196" name="Picture 1" descr="C:\Users\fg\AppData\Roaming\Tencent\Users\553473819\QQ\WinTemp\RichOle\Y@8%S~$`Z4L@LBIIH$F]X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102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6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7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7220" name="Picture 1" descr="C:\Users\fg\AppData\Roaming\Tencent\Users\553473819\QQ\WinTemp\RichOle\C)_1(HF)%RA0D}1~H_0`TN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83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0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8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8244" name="Picture 1" descr="C:\Users\fg\AppData\Roaming\Tencent\Users\553473819\QQ\WinTemp\RichOle\~}P2E[7WHIASQ`TQ{OVW]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911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7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9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9268" name="Picture 1" descr="C:\Users\fg\AppData\Roaming\Tencent\Users\553473819\QQ\WinTemp\RichOle\022)BKP36DOU]T7X}5K6}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68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0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0292" name="Picture 1" descr="C:\Users\fg\AppData\Roaming\Tencent\Users\553473819\QQ\WinTemp\RichOle\SGREILF18RJ[FAK2WGA_M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83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57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1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1316" name="Picture 1" descr="C:\Users\fg\AppData\Roaming\Tencent\Users\553473819\QQ\WinTemp\RichOle\~]K[4}C3LK[D3[]3A$KO2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197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5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78904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3-17</a:t>
            </a:r>
            <a:endParaRPr lang="zh-CN" altLang="en-US" dirty="0"/>
          </a:p>
        </p:txBody>
      </p:sp>
      <p:pic>
        <p:nvPicPr>
          <p:cNvPr id="5" name="Picture 1" descr="C:\Users\fg\AppData\Roaming\Tencent\Users\553473819\QQ\WinTemp\RichOle\]K0A_F@B@_S7(N8[B03)A9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625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0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4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4388" name="AutoShape 1" descr="C:\Users\fg\AppData\Roaming\Tencent\Users\553473819\QQ\WinTemp\RichOle\R1}QHP%NPU2EFMO0$4Q3W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389" name="AutoShape 2" descr="C:\Users\fg\AppData\Roaming\Tencent\Users\553473819\QQ\WinTemp\RichOle\R1}QHP%NPU2EFMO0$4Q3W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43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22225"/>
            <a:ext cx="51720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5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5412" name="Picture 1" descr="C:\Users\fg\AppData\Roaming\Tencent\Users\553473819\QQ\WinTemp\RichOle\IAT{D_V]W1N6YYU0K@PHOD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126</Words>
  <Application>Microsoft Office PowerPoint</Application>
  <PresentationFormat>全屏显示(4:3)</PresentationFormat>
  <Paragraphs>67</Paragraphs>
  <Slides>123</Slides>
  <Notes>2</Notes>
  <HiddenSlides>8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24" baseType="lpstr">
      <vt:lpstr>Office 主题</vt:lpstr>
      <vt:lpstr>习题讲解</vt:lpstr>
      <vt:lpstr>3-1(1)</vt:lpstr>
      <vt:lpstr>3-1(1)</vt:lpstr>
      <vt:lpstr>3-1(1)</vt:lpstr>
      <vt:lpstr>3-1(1)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4-7(2)</vt:lpstr>
      <vt:lpstr>4-8(2)</vt:lpstr>
      <vt:lpstr>4-9(1)</vt:lpstr>
      <vt:lpstr>4-9(2)</vt:lpstr>
      <vt:lpstr>4-10(1)</vt:lpstr>
      <vt:lpstr>4-12(1)</vt:lpstr>
      <vt:lpstr>4-12(2)</vt:lpstr>
      <vt:lpstr>4-15(2)</vt:lpstr>
      <vt:lpstr>4-16(1)</vt:lpstr>
      <vt:lpstr>6-7(2)</vt:lpstr>
      <vt:lpstr>6-9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习题讲解</dc:title>
  <dc:creator>ChenC</dc:creator>
  <cp:lastModifiedBy>ChenC</cp:lastModifiedBy>
  <cp:revision>88</cp:revision>
  <dcterms:created xsi:type="dcterms:W3CDTF">2014-11-27T04:55:24Z</dcterms:created>
  <dcterms:modified xsi:type="dcterms:W3CDTF">2016-01-07T05:42:43Z</dcterms:modified>
</cp:coreProperties>
</file>